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handoutMasterIdLst>
    <p:handoutMasterId r:id="rId38"/>
  </p:handoutMasterIdLst>
  <p:sldIdLst>
    <p:sldId id="313" r:id="rId2"/>
    <p:sldId id="278" r:id="rId3"/>
    <p:sldId id="295" r:id="rId4"/>
    <p:sldId id="277" r:id="rId5"/>
    <p:sldId id="296" r:id="rId6"/>
    <p:sldId id="307" r:id="rId7"/>
    <p:sldId id="308" r:id="rId8"/>
    <p:sldId id="287" r:id="rId9"/>
    <p:sldId id="292" r:id="rId10"/>
    <p:sldId id="281" r:id="rId11"/>
    <p:sldId id="299" r:id="rId12"/>
    <p:sldId id="315" r:id="rId13"/>
    <p:sldId id="314" r:id="rId14"/>
    <p:sldId id="289" r:id="rId15"/>
    <p:sldId id="282" r:id="rId16"/>
    <p:sldId id="291" r:id="rId17"/>
    <p:sldId id="309" r:id="rId18"/>
    <p:sldId id="310" r:id="rId19"/>
    <p:sldId id="323" r:id="rId20"/>
    <p:sldId id="317" r:id="rId21"/>
    <p:sldId id="324" r:id="rId22"/>
    <p:sldId id="312" r:id="rId23"/>
    <p:sldId id="265" r:id="rId24"/>
    <p:sldId id="300" r:id="rId25"/>
    <p:sldId id="322" r:id="rId26"/>
    <p:sldId id="306" r:id="rId27"/>
    <p:sldId id="297" r:id="rId28"/>
    <p:sldId id="305" r:id="rId29"/>
    <p:sldId id="302" r:id="rId30"/>
    <p:sldId id="303" r:id="rId31"/>
    <p:sldId id="319" r:id="rId32"/>
    <p:sldId id="294" r:id="rId33"/>
    <p:sldId id="304" r:id="rId34"/>
    <p:sldId id="321" r:id="rId35"/>
    <p:sldId id="284" r:id="rId36"/>
    <p:sldId id="276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05" autoAdjust="0"/>
    <p:restoredTop sz="94662" autoAdjust="0"/>
  </p:normalViewPr>
  <p:slideViewPr>
    <p:cSldViewPr>
      <p:cViewPr varScale="1">
        <p:scale>
          <a:sx n="69" d="100"/>
          <a:sy n="69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5973E-FB5E-4477-9B1B-5E002ADF93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6DBEAB-19FA-4CC3-9D4F-A1071DBA21EB}">
      <dgm:prSet phldrT="[Texto]"/>
      <dgm:spPr/>
      <dgm:t>
        <a:bodyPr/>
        <a:lstStyle/>
        <a:p>
          <a:r>
            <a:rPr lang="pt-BR" dirty="0" smtClean="0"/>
            <a:t>conhecer o Magento, suas características, vantagens e desvantagens</a:t>
          </a:r>
          <a:endParaRPr lang="pt-BR" dirty="0"/>
        </a:p>
      </dgm:t>
    </dgm:pt>
    <dgm:pt modelId="{B7139099-9D81-4EED-9485-4D6AF7E7E5F0}" type="parTrans" cxnId="{D94E7738-BC33-4133-A344-2602A4B2D6EC}">
      <dgm:prSet/>
      <dgm:spPr/>
      <dgm:t>
        <a:bodyPr/>
        <a:lstStyle/>
        <a:p>
          <a:endParaRPr lang="pt-BR"/>
        </a:p>
      </dgm:t>
    </dgm:pt>
    <dgm:pt modelId="{76201880-3458-4D58-9C21-0C92677E2EE4}" type="sibTrans" cxnId="{D94E7738-BC33-4133-A344-2602A4B2D6EC}">
      <dgm:prSet/>
      <dgm:spPr/>
      <dgm:t>
        <a:bodyPr/>
        <a:lstStyle/>
        <a:p>
          <a:endParaRPr lang="pt-BR"/>
        </a:p>
      </dgm:t>
    </dgm:pt>
    <dgm:pt modelId="{E65EB7C9-8C7B-43FE-9CEE-A0604BBAA269}">
      <dgm:prSet phldrT="[Texto]"/>
      <dgm:spPr/>
      <dgm:t>
        <a:bodyPr/>
        <a:lstStyle/>
        <a:p>
          <a:r>
            <a:rPr lang="pt-BR" dirty="0" smtClean="0"/>
            <a:t>aprender sobre os requisitos e como instalar o software</a:t>
          </a:r>
          <a:endParaRPr lang="pt-BR" dirty="0"/>
        </a:p>
      </dgm:t>
    </dgm:pt>
    <dgm:pt modelId="{CE4A45FC-128F-4B17-BF63-2E65BB68A16C}" type="parTrans" cxnId="{D895C609-8C6B-4F92-A795-FC2BEA88BFB6}">
      <dgm:prSet/>
      <dgm:spPr/>
      <dgm:t>
        <a:bodyPr/>
        <a:lstStyle/>
        <a:p>
          <a:endParaRPr lang="pt-BR"/>
        </a:p>
      </dgm:t>
    </dgm:pt>
    <dgm:pt modelId="{F23EC520-0806-4844-AEAA-64073CDFB6C3}" type="sibTrans" cxnId="{D895C609-8C6B-4F92-A795-FC2BEA88BFB6}">
      <dgm:prSet/>
      <dgm:spPr/>
      <dgm:t>
        <a:bodyPr/>
        <a:lstStyle/>
        <a:p>
          <a:endParaRPr lang="pt-BR"/>
        </a:p>
      </dgm:t>
    </dgm:pt>
    <dgm:pt modelId="{6B3505BB-8422-432E-9624-8162169FF86D}">
      <dgm:prSet phldrT="[Texto]"/>
      <dgm:spPr/>
      <dgm:t>
        <a:bodyPr/>
        <a:lstStyle/>
        <a:p>
          <a:r>
            <a:rPr lang="pt-BR" dirty="0" smtClean="0"/>
            <a:t>ter noções gerais </a:t>
          </a:r>
          <a:r>
            <a:rPr lang="pt-BR" dirty="0" smtClean="0"/>
            <a:t>de como uma loja </a:t>
          </a:r>
          <a:r>
            <a:rPr lang="pt-BR" dirty="0" err="1" smtClean="0"/>
            <a:t>Magento</a:t>
          </a:r>
          <a:r>
            <a:rPr lang="pt-BR" dirty="0" smtClean="0"/>
            <a:t> é estruturada e seu funcionamento</a:t>
          </a:r>
          <a:endParaRPr lang="pt-BR" dirty="0"/>
        </a:p>
      </dgm:t>
    </dgm:pt>
    <dgm:pt modelId="{BEA20E35-48E3-4AB2-9503-02FF8C1E5A83}" type="parTrans" cxnId="{ED22EAC0-2440-4E9E-8ECF-378B5AEFE872}">
      <dgm:prSet/>
      <dgm:spPr/>
      <dgm:t>
        <a:bodyPr/>
        <a:lstStyle/>
        <a:p>
          <a:endParaRPr lang="pt-BR"/>
        </a:p>
      </dgm:t>
    </dgm:pt>
    <dgm:pt modelId="{25237990-1CB5-4572-80C1-0CFC8EBF7704}" type="sibTrans" cxnId="{ED22EAC0-2440-4E9E-8ECF-378B5AEFE872}">
      <dgm:prSet/>
      <dgm:spPr/>
      <dgm:t>
        <a:bodyPr/>
        <a:lstStyle/>
        <a:p>
          <a:endParaRPr lang="pt-BR"/>
        </a:p>
      </dgm:t>
    </dgm:pt>
    <dgm:pt modelId="{93E9B54E-D1BA-4F3D-B7FA-0E40681B45D2}">
      <dgm:prSet phldrT="[Texto]"/>
      <dgm:spPr>
        <a:solidFill>
          <a:schemeClr val="accent2"/>
        </a:solidFill>
      </dgm:spPr>
      <dgm:t>
        <a:bodyPr/>
        <a:lstStyle/>
        <a:p>
          <a:r>
            <a:rPr lang="pt-BR" dirty="0" smtClean="0"/>
            <a:t>saber como estudar mais sobre o software e catapultar sua carreira com ele</a:t>
          </a:r>
          <a:endParaRPr lang="pt-BR" dirty="0"/>
        </a:p>
      </dgm:t>
    </dgm:pt>
    <dgm:pt modelId="{44A3E559-62CE-4C86-A72A-7A4655027858}" type="parTrans" cxnId="{08D2E578-D400-40DF-8D94-2DB977A09021}">
      <dgm:prSet/>
      <dgm:spPr/>
      <dgm:t>
        <a:bodyPr/>
        <a:lstStyle/>
        <a:p>
          <a:endParaRPr lang="pt-BR"/>
        </a:p>
      </dgm:t>
    </dgm:pt>
    <dgm:pt modelId="{CD9624D7-8512-4BBD-BAF2-D0BD038CF100}" type="sibTrans" cxnId="{08D2E578-D400-40DF-8D94-2DB977A09021}">
      <dgm:prSet/>
      <dgm:spPr/>
      <dgm:t>
        <a:bodyPr/>
        <a:lstStyle/>
        <a:p>
          <a:endParaRPr lang="pt-BR"/>
        </a:p>
      </dgm:t>
    </dgm:pt>
    <dgm:pt modelId="{B931E656-B80F-4300-A58E-A52C2FABF38B}" type="pres">
      <dgm:prSet presAssocID="{EEA5973E-FB5E-4477-9B1B-5E002ADF93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2129AA-67B6-4A03-8801-CCD322743E92}" type="pres">
      <dgm:prSet presAssocID="{0C6DBEAB-19FA-4CC3-9D4F-A1071DBA21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3626DD-9B6C-4E41-B7FE-3A82177C8DBA}" type="pres">
      <dgm:prSet presAssocID="{76201880-3458-4D58-9C21-0C92677E2EE4}" presName="sibTrans" presStyleCnt="0"/>
      <dgm:spPr/>
    </dgm:pt>
    <dgm:pt modelId="{72ED1323-C7FE-4412-B9E8-74B5E31C5C20}" type="pres">
      <dgm:prSet presAssocID="{E65EB7C9-8C7B-43FE-9CEE-A0604BBAA2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EE158F-CB1B-4E0A-92AA-1EBD49709A8B}" type="pres">
      <dgm:prSet presAssocID="{F23EC520-0806-4844-AEAA-64073CDFB6C3}" presName="sibTrans" presStyleCnt="0"/>
      <dgm:spPr/>
    </dgm:pt>
    <dgm:pt modelId="{AA711D7C-9A14-45E1-8743-0FCAE8688540}" type="pres">
      <dgm:prSet presAssocID="{6B3505BB-8422-432E-9624-8162169FF86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A75C4F-B0A0-47C2-9014-000B7EBB6C86}" type="pres">
      <dgm:prSet presAssocID="{25237990-1CB5-4572-80C1-0CFC8EBF7704}" presName="sibTrans" presStyleCnt="0"/>
      <dgm:spPr/>
    </dgm:pt>
    <dgm:pt modelId="{C04AF49F-F6A3-422C-8605-32B9FC476F7C}" type="pres">
      <dgm:prSet presAssocID="{93E9B54E-D1BA-4F3D-B7FA-0E40681B45D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1D25FF7-6A2A-4FB8-B92A-70FD96AE044B}" type="presOf" srcId="{93E9B54E-D1BA-4F3D-B7FA-0E40681B45D2}" destId="{C04AF49F-F6A3-422C-8605-32B9FC476F7C}" srcOrd="0" destOrd="0" presId="urn:microsoft.com/office/officeart/2005/8/layout/default"/>
    <dgm:cxn modelId="{D895C609-8C6B-4F92-A795-FC2BEA88BFB6}" srcId="{EEA5973E-FB5E-4477-9B1B-5E002ADF939E}" destId="{E65EB7C9-8C7B-43FE-9CEE-A0604BBAA269}" srcOrd="1" destOrd="0" parTransId="{CE4A45FC-128F-4B17-BF63-2E65BB68A16C}" sibTransId="{F23EC520-0806-4844-AEAA-64073CDFB6C3}"/>
    <dgm:cxn modelId="{D94E7738-BC33-4133-A344-2602A4B2D6EC}" srcId="{EEA5973E-FB5E-4477-9B1B-5E002ADF939E}" destId="{0C6DBEAB-19FA-4CC3-9D4F-A1071DBA21EB}" srcOrd="0" destOrd="0" parTransId="{B7139099-9D81-4EED-9485-4D6AF7E7E5F0}" sibTransId="{76201880-3458-4D58-9C21-0C92677E2EE4}"/>
    <dgm:cxn modelId="{C316A676-A1E2-49CF-90D7-9CAF1CF06885}" type="presOf" srcId="{E65EB7C9-8C7B-43FE-9CEE-A0604BBAA269}" destId="{72ED1323-C7FE-4412-B9E8-74B5E31C5C20}" srcOrd="0" destOrd="0" presId="urn:microsoft.com/office/officeart/2005/8/layout/default"/>
    <dgm:cxn modelId="{A73F3E3B-5247-4503-8891-66C39CDE76AF}" type="presOf" srcId="{0C6DBEAB-19FA-4CC3-9D4F-A1071DBA21EB}" destId="{132129AA-67B6-4A03-8801-CCD322743E92}" srcOrd="0" destOrd="0" presId="urn:microsoft.com/office/officeart/2005/8/layout/default"/>
    <dgm:cxn modelId="{ED22EAC0-2440-4E9E-8ECF-378B5AEFE872}" srcId="{EEA5973E-FB5E-4477-9B1B-5E002ADF939E}" destId="{6B3505BB-8422-432E-9624-8162169FF86D}" srcOrd="2" destOrd="0" parTransId="{BEA20E35-48E3-4AB2-9503-02FF8C1E5A83}" sibTransId="{25237990-1CB5-4572-80C1-0CFC8EBF7704}"/>
    <dgm:cxn modelId="{08D2E578-D400-40DF-8D94-2DB977A09021}" srcId="{EEA5973E-FB5E-4477-9B1B-5E002ADF939E}" destId="{93E9B54E-D1BA-4F3D-B7FA-0E40681B45D2}" srcOrd="3" destOrd="0" parTransId="{44A3E559-62CE-4C86-A72A-7A4655027858}" sibTransId="{CD9624D7-8512-4BBD-BAF2-D0BD038CF100}"/>
    <dgm:cxn modelId="{52E5428F-79A4-4FB6-B158-4C23A779C9F7}" type="presOf" srcId="{6B3505BB-8422-432E-9624-8162169FF86D}" destId="{AA711D7C-9A14-45E1-8743-0FCAE8688540}" srcOrd="0" destOrd="0" presId="urn:microsoft.com/office/officeart/2005/8/layout/default"/>
    <dgm:cxn modelId="{36470755-0BD9-483D-BC29-247722FA9AD8}" type="presOf" srcId="{EEA5973E-FB5E-4477-9B1B-5E002ADF939E}" destId="{B931E656-B80F-4300-A58E-A52C2FABF38B}" srcOrd="0" destOrd="0" presId="urn:microsoft.com/office/officeart/2005/8/layout/default"/>
    <dgm:cxn modelId="{7A7FAFB9-2903-4EC9-9DF3-29BCC36B23D3}" type="presParOf" srcId="{B931E656-B80F-4300-A58E-A52C2FABF38B}" destId="{132129AA-67B6-4A03-8801-CCD322743E92}" srcOrd="0" destOrd="0" presId="urn:microsoft.com/office/officeart/2005/8/layout/default"/>
    <dgm:cxn modelId="{9C69A793-CB33-418B-8F20-711448E42775}" type="presParOf" srcId="{B931E656-B80F-4300-A58E-A52C2FABF38B}" destId="{A23626DD-9B6C-4E41-B7FE-3A82177C8DBA}" srcOrd="1" destOrd="0" presId="urn:microsoft.com/office/officeart/2005/8/layout/default"/>
    <dgm:cxn modelId="{8267BACC-72AD-473C-9758-C8FF5BB6A36C}" type="presParOf" srcId="{B931E656-B80F-4300-A58E-A52C2FABF38B}" destId="{72ED1323-C7FE-4412-B9E8-74B5E31C5C20}" srcOrd="2" destOrd="0" presId="urn:microsoft.com/office/officeart/2005/8/layout/default"/>
    <dgm:cxn modelId="{3E422736-985F-467C-BFC8-81423042A730}" type="presParOf" srcId="{B931E656-B80F-4300-A58E-A52C2FABF38B}" destId="{4EEE158F-CB1B-4E0A-92AA-1EBD49709A8B}" srcOrd="3" destOrd="0" presId="urn:microsoft.com/office/officeart/2005/8/layout/default"/>
    <dgm:cxn modelId="{6B1888DB-00D4-4D5A-9FEE-A28B09392358}" type="presParOf" srcId="{B931E656-B80F-4300-A58E-A52C2FABF38B}" destId="{AA711D7C-9A14-45E1-8743-0FCAE8688540}" srcOrd="4" destOrd="0" presId="urn:microsoft.com/office/officeart/2005/8/layout/default"/>
    <dgm:cxn modelId="{9BDB794D-9EEE-465B-B642-914EA792C1EC}" type="presParOf" srcId="{B931E656-B80F-4300-A58E-A52C2FABF38B}" destId="{DDA75C4F-B0A0-47C2-9014-000B7EBB6C86}" srcOrd="5" destOrd="0" presId="urn:microsoft.com/office/officeart/2005/8/layout/default"/>
    <dgm:cxn modelId="{83934F81-1C05-4228-B6C8-5304A3AD127B}" type="presParOf" srcId="{B931E656-B80F-4300-A58E-A52C2FABF38B}" destId="{C04AF49F-F6A3-422C-8605-32B9FC476F7C}" srcOrd="6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B77FBB-9A0F-4BA9-AB66-ABD6D4F2F62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3FE781F-3426-4E07-AB1B-363795E4FE07}">
      <dgm:prSet phldrT="[Texto]"/>
      <dgm:spPr/>
      <dgm:t>
        <a:bodyPr/>
        <a:lstStyle/>
        <a:p>
          <a:r>
            <a:rPr lang="pt-BR" dirty="0" smtClean="0"/>
            <a:t>1</a:t>
          </a:r>
          <a:endParaRPr lang="pt-BR" dirty="0"/>
        </a:p>
      </dgm:t>
    </dgm:pt>
    <dgm:pt modelId="{80F8FC53-074C-4F20-A073-F35642523C15}" type="parTrans" cxnId="{F9776FDF-4B7B-4F0D-B304-B0AC6C0506F6}">
      <dgm:prSet/>
      <dgm:spPr/>
      <dgm:t>
        <a:bodyPr/>
        <a:lstStyle/>
        <a:p>
          <a:endParaRPr lang="pt-BR"/>
        </a:p>
      </dgm:t>
    </dgm:pt>
    <dgm:pt modelId="{7A0919D0-1A19-4C1E-843C-5FF6B73B140D}" type="sibTrans" cxnId="{F9776FDF-4B7B-4F0D-B304-B0AC6C0506F6}">
      <dgm:prSet/>
      <dgm:spPr/>
      <dgm:t>
        <a:bodyPr/>
        <a:lstStyle/>
        <a:p>
          <a:endParaRPr lang="pt-BR"/>
        </a:p>
      </dgm:t>
    </dgm:pt>
    <dgm:pt modelId="{33282911-BA7B-4000-A383-6AE8A37B47D6}">
      <dgm:prSet phldrT="[Texto]"/>
      <dgm:spPr/>
      <dgm:t>
        <a:bodyPr/>
        <a:lstStyle/>
        <a:p>
          <a:r>
            <a:rPr lang="pt-BR" dirty="0" smtClean="0"/>
            <a:t>aceitar a licença</a:t>
          </a:r>
          <a:endParaRPr lang="pt-BR" dirty="0"/>
        </a:p>
      </dgm:t>
    </dgm:pt>
    <dgm:pt modelId="{118E2508-14FA-455A-9D37-865C9E46845C}" type="parTrans" cxnId="{A64181C7-068E-43CD-B3AC-DBDCD19BC218}">
      <dgm:prSet/>
      <dgm:spPr/>
      <dgm:t>
        <a:bodyPr/>
        <a:lstStyle/>
        <a:p>
          <a:endParaRPr lang="pt-BR"/>
        </a:p>
      </dgm:t>
    </dgm:pt>
    <dgm:pt modelId="{8ED4D476-805D-4E77-BFC3-66EB4C8B7D84}" type="sibTrans" cxnId="{A64181C7-068E-43CD-B3AC-DBDCD19BC218}">
      <dgm:prSet/>
      <dgm:spPr/>
      <dgm:t>
        <a:bodyPr/>
        <a:lstStyle/>
        <a:p>
          <a:endParaRPr lang="pt-BR"/>
        </a:p>
      </dgm:t>
    </dgm:pt>
    <dgm:pt modelId="{9A526941-F124-47E7-BF9A-4B59AF40BC90}">
      <dgm:prSet phldrT="[Texto]"/>
      <dgm:spPr/>
      <dgm:t>
        <a:bodyPr/>
        <a:lstStyle/>
        <a:p>
          <a:r>
            <a:rPr lang="pt-BR" dirty="0" smtClean="0"/>
            <a:t>2</a:t>
          </a:r>
          <a:endParaRPr lang="pt-BR" dirty="0"/>
        </a:p>
      </dgm:t>
    </dgm:pt>
    <dgm:pt modelId="{8746F0BE-DE3F-4325-B80E-97A5440AB583}" type="parTrans" cxnId="{AC72BF63-F461-4DCA-9F51-5545AEAB4A58}">
      <dgm:prSet/>
      <dgm:spPr/>
      <dgm:t>
        <a:bodyPr/>
        <a:lstStyle/>
        <a:p>
          <a:endParaRPr lang="pt-BR"/>
        </a:p>
      </dgm:t>
    </dgm:pt>
    <dgm:pt modelId="{940D7AA1-F7CD-4444-BCD5-12E6F089192D}" type="sibTrans" cxnId="{AC72BF63-F461-4DCA-9F51-5545AEAB4A58}">
      <dgm:prSet/>
      <dgm:spPr/>
      <dgm:t>
        <a:bodyPr/>
        <a:lstStyle/>
        <a:p>
          <a:endParaRPr lang="pt-BR"/>
        </a:p>
      </dgm:t>
    </dgm:pt>
    <dgm:pt modelId="{C2E458A6-028E-4527-B310-44EFE721ACC1}">
      <dgm:prSet phldrT="[Texto]"/>
      <dgm:spPr/>
      <dgm:t>
        <a:bodyPr/>
        <a:lstStyle/>
        <a:p>
          <a:r>
            <a:rPr lang="pt-BR" dirty="0" smtClean="0"/>
            <a:t>definir as configurações regionais</a:t>
          </a:r>
          <a:endParaRPr lang="pt-BR" dirty="0"/>
        </a:p>
      </dgm:t>
    </dgm:pt>
    <dgm:pt modelId="{45B58952-D3B3-426D-B327-42D50D0E91B7}" type="parTrans" cxnId="{41EE42C4-E793-4A50-A556-D495B51CFCF2}">
      <dgm:prSet/>
      <dgm:spPr/>
      <dgm:t>
        <a:bodyPr/>
        <a:lstStyle/>
        <a:p>
          <a:endParaRPr lang="pt-BR"/>
        </a:p>
      </dgm:t>
    </dgm:pt>
    <dgm:pt modelId="{F08A4B1C-63AF-416B-AF70-646BB6AA240A}" type="sibTrans" cxnId="{41EE42C4-E793-4A50-A556-D495B51CFCF2}">
      <dgm:prSet/>
      <dgm:spPr/>
      <dgm:t>
        <a:bodyPr/>
        <a:lstStyle/>
        <a:p>
          <a:endParaRPr lang="pt-BR"/>
        </a:p>
      </dgm:t>
    </dgm:pt>
    <dgm:pt modelId="{747FB7CA-B2E7-4F5E-B68B-8677F9C11315}">
      <dgm:prSet phldrT="[Texto]"/>
      <dgm:spPr/>
      <dgm:t>
        <a:bodyPr/>
        <a:lstStyle/>
        <a:p>
          <a:r>
            <a:rPr lang="pt-BR" dirty="0" smtClean="0"/>
            <a:t>3</a:t>
          </a:r>
          <a:endParaRPr lang="pt-BR" dirty="0"/>
        </a:p>
      </dgm:t>
    </dgm:pt>
    <dgm:pt modelId="{C336009A-3661-490E-A2A3-6F8BA4A438D7}" type="parTrans" cxnId="{BA34FE18-D226-49FD-8AD0-097F9E6C3BD9}">
      <dgm:prSet/>
      <dgm:spPr/>
      <dgm:t>
        <a:bodyPr/>
        <a:lstStyle/>
        <a:p>
          <a:endParaRPr lang="pt-BR"/>
        </a:p>
      </dgm:t>
    </dgm:pt>
    <dgm:pt modelId="{24AD2215-AE61-4018-B00E-B5DC3BE3B17A}" type="sibTrans" cxnId="{BA34FE18-D226-49FD-8AD0-097F9E6C3BD9}">
      <dgm:prSet/>
      <dgm:spPr/>
      <dgm:t>
        <a:bodyPr/>
        <a:lstStyle/>
        <a:p>
          <a:endParaRPr lang="pt-BR"/>
        </a:p>
      </dgm:t>
    </dgm:pt>
    <dgm:pt modelId="{302D6410-BA2D-452C-9C14-D6989D84C29C}">
      <dgm:prSet phldrT="[Texto]"/>
      <dgm:spPr/>
      <dgm:t>
        <a:bodyPr/>
        <a:lstStyle/>
        <a:p>
          <a:r>
            <a:rPr lang="pt-BR" dirty="0" smtClean="0"/>
            <a:t>definir as credenciais de acesso ao DB</a:t>
          </a:r>
          <a:endParaRPr lang="pt-BR" dirty="0"/>
        </a:p>
      </dgm:t>
    </dgm:pt>
    <dgm:pt modelId="{01BB7029-E375-4A2D-8D4F-6F87FED84E30}" type="parTrans" cxnId="{CA764049-0984-4916-96DE-7C8B144C8981}">
      <dgm:prSet/>
      <dgm:spPr/>
      <dgm:t>
        <a:bodyPr/>
        <a:lstStyle/>
        <a:p>
          <a:endParaRPr lang="pt-BR"/>
        </a:p>
      </dgm:t>
    </dgm:pt>
    <dgm:pt modelId="{9E223DE4-4BD4-4CFC-A0AE-04A4304B6474}" type="sibTrans" cxnId="{CA764049-0984-4916-96DE-7C8B144C8981}">
      <dgm:prSet/>
      <dgm:spPr/>
      <dgm:t>
        <a:bodyPr/>
        <a:lstStyle/>
        <a:p>
          <a:endParaRPr lang="pt-BR"/>
        </a:p>
      </dgm:t>
    </dgm:pt>
    <dgm:pt modelId="{3F910B62-FA0C-4E45-B501-AC6670D83BAF}">
      <dgm:prSet phldrT="[Texto]"/>
      <dgm:spPr/>
      <dgm:t>
        <a:bodyPr/>
        <a:lstStyle/>
        <a:p>
          <a:r>
            <a:rPr lang="pt-BR" dirty="0" smtClean="0"/>
            <a:t>4</a:t>
          </a:r>
          <a:endParaRPr lang="pt-BR" dirty="0"/>
        </a:p>
      </dgm:t>
    </dgm:pt>
    <dgm:pt modelId="{684F1662-6207-4530-BE50-9238DB67B672}" type="parTrans" cxnId="{A295D8A3-72D2-4D57-BA77-E34D51D46609}">
      <dgm:prSet/>
      <dgm:spPr/>
      <dgm:t>
        <a:bodyPr/>
        <a:lstStyle/>
        <a:p>
          <a:endParaRPr lang="pt-BR"/>
        </a:p>
      </dgm:t>
    </dgm:pt>
    <dgm:pt modelId="{8DB1E10A-8890-4A92-B750-704D9B677130}" type="sibTrans" cxnId="{A295D8A3-72D2-4D57-BA77-E34D51D46609}">
      <dgm:prSet/>
      <dgm:spPr/>
      <dgm:t>
        <a:bodyPr/>
        <a:lstStyle/>
        <a:p>
          <a:endParaRPr lang="pt-BR"/>
        </a:p>
      </dgm:t>
    </dgm:pt>
    <dgm:pt modelId="{47912CDA-E9B4-4396-844B-1F8CE76BBAAC}">
      <dgm:prSet phldrT="[Texto]"/>
      <dgm:spPr/>
      <dgm:t>
        <a:bodyPr/>
        <a:lstStyle/>
        <a:p>
          <a:r>
            <a:rPr lang="pt-BR" dirty="0" smtClean="0"/>
            <a:t>informar os dados de acesso administrativo</a:t>
          </a:r>
          <a:endParaRPr lang="pt-BR" dirty="0"/>
        </a:p>
      </dgm:t>
    </dgm:pt>
    <dgm:pt modelId="{596DDF86-45C5-42F0-86C0-E88AB5D8248D}" type="parTrans" cxnId="{2758A438-088A-484C-BFDD-CA1CA179F826}">
      <dgm:prSet/>
      <dgm:spPr/>
      <dgm:t>
        <a:bodyPr/>
        <a:lstStyle/>
        <a:p>
          <a:endParaRPr lang="pt-BR"/>
        </a:p>
      </dgm:t>
    </dgm:pt>
    <dgm:pt modelId="{545A0CCE-4BF8-436C-AEE8-9278A366B80B}" type="sibTrans" cxnId="{2758A438-088A-484C-BFDD-CA1CA179F826}">
      <dgm:prSet/>
      <dgm:spPr/>
      <dgm:t>
        <a:bodyPr/>
        <a:lstStyle/>
        <a:p>
          <a:endParaRPr lang="pt-BR"/>
        </a:p>
      </dgm:t>
    </dgm:pt>
    <dgm:pt modelId="{A274948E-DFD8-4B0A-9B45-8DDA8CFE7CA0}" type="pres">
      <dgm:prSet presAssocID="{69B77FBB-9A0F-4BA9-AB66-ABD6D4F2F6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82F14CC-102C-41B0-B974-933344493263}" type="pres">
      <dgm:prSet presAssocID="{03FE781F-3426-4E07-AB1B-363795E4FE07}" presName="composite" presStyleCnt="0"/>
      <dgm:spPr/>
    </dgm:pt>
    <dgm:pt modelId="{758C7387-7EFE-42D7-9138-4EE9D9C45010}" type="pres">
      <dgm:prSet presAssocID="{03FE781F-3426-4E07-AB1B-363795E4FE0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FC5B49-09DE-4851-BEC9-98E7FDEF03D6}" type="pres">
      <dgm:prSet presAssocID="{03FE781F-3426-4E07-AB1B-363795E4FE0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66E1A5-8494-4897-8622-88FAD239B6D8}" type="pres">
      <dgm:prSet presAssocID="{7A0919D0-1A19-4C1E-843C-5FF6B73B140D}" presName="sp" presStyleCnt="0"/>
      <dgm:spPr/>
    </dgm:pt>
    <dgm:pt modelId="{3B19BA2E-A392-4B5B-9BBC-4020DF2B03F3}" type="pres">
      <dgm:prSet presAssocID="{9A526941-F124-47E7-BF9A-4B59AF40BC90}" presName="composite" presStyleCnt="0"/>
      <dgm:spPr/>
    </dgm:pt>
    <dgm:pt modelId="{4346482B-A9D4-4160-B312-70A404B5895E}" type="pres">
      <dgm:prSet presAssocID="{9A526941-F124-47E7-BF9A-4B59AF40BC9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7A98DB-95FF-43AB-B820-81A31C552306}" type="pres">
      <dgm:prSet presAssocID="{9A526941-F124-47E7-BF9A-4B59AF40BC9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237C3D-322D-499F-9E5C-5E5777B717CD}" type="pres">
      <dgm:prSet presAssocID="{940D7AA1-F7CD-4444-BCD5-12E6F089192D}" presName="sp" presStyleCnt="0"/>
      <dgm:spPr/>
    </dgm:pt>
    <dgm:pt modelId="{08DD4E18-AAD9-474B-B64B-EB48FE129B54}" type="pres">
      <dgm:prSet presAssocID="{747FB7CA-B2E7-4F5E-B68B-8677F9C11315}" presName="composite" presStyleCnt="0"/>
      <dgm:spPr/>
    </dgm:pt>
    <dgm:pt modelId="{41DFCCA5-D745-437E-8C05-7CC4F67E64A9}" type="pres">
      <dgm:prSet presAssocID="{747FB7CA-B2E7-4F5E-B68B-8677F9C1131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97A5D6-E473-4C6C-83A1-AC2E8043CCC2}" type="pres">
      <dgm:prSet presAssocID="{747FB7CA-B2E7-4F5E-B68B-8677F9C1131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E2A62D-9092-4EE5-933F-2FFB879BBD95}" type="pres">
      <dgm:prSet presAssocID="{24AD2215-AE61-4018-B00E-B5DC3BE3B17A}" presName="sp" presStyleCnt="0"/>
      <dgm:spPr/>
    </dgm:pt>
    <dgm:pt modelId="{DB734BCF-BCE8-4E1F-8373-D0D4B769B4D7}" type="pres">
      <dgm:prSet presAssocID="{3F910B62-FA0C-4E45-B501-AC6670D83BAF}" presName="composite" presStyleCnt="0"/>
      <dgm:spPr/>
    </dgm:pt>
    <dgm:pt modelId="{FA20F63E-EE69-43B4-8189-CDA1BD0685C4}" type="pres">
      <dgm:prSet presAssocID="{3F910B62-FA0C-4E45-B501-AC6670D83BA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F43CFA-A28E-49AF-A9A5-5E487E4A9E06}" type="pres">
      <dgm:prSet presAssocID="{3F910B62-FA0C-4E45-B501-AC6670D83BA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665C6D-FD81-41F2-BA51-28A96E85D2E5}" type="presOf" srcId="{47912CDA-E9B4-4396-844B-1F8CE76BBAAC}" destId="{C6F43CFA-A28E-49AF-A9A5-5E487E4A9E06}" srcOrd="0" destOrd="0" presId="urn:microsoft.com/office/officeart/2005/8/layout/chevron2"/>
    <dgm:cxn modelId="{CA764049-0984-4916-96DE-7C8B144C8981}" srcId="{747FB7CA-B2E7-4F5E-B68B-8677F9C11315}" destId="{302D6410-BA2D-452C-9C14-D6989D84C29C}" srcOrd="0" destOrd="0" parTransId="{01BB7029-E375-4A2D-8D4F-6F87FED84E30}" sibTransId="{9E223DE4-4BD4-4CFC-A0AE-04A4304B6474}"/>
    <dgm:cxn modelId="{AC72BF63-F461-4DCA-9F51-5545AEAB4A58}" srcId="{69B77FBB-9A0F-4BA9-AB66-ABD6D4F2F627}" destId="{9A526941-F124-47E7-BF9A-4B59AF40BC90}" srcOrd="1" destOrd="0" parTransId="{8746F0BE-DE3F-4325-B80E-97A5440AB583}" sibTransId="{940D7AA1-F7CD-4444-BCD5-12E6F089192D}"/>
    <dgm:cxn modelId="{376157A1-A61A-43E9-89A8-ED4AA3C08110}" type="presOf" srcId="{69B77FBB-9A0F-4BA9-AB66-ABD6D4F2F627}" destId="{A274948E-DFD8-4B0A-9B45-8DDA8CFE7CA0}" srcOrd="0" destOrd="0" presId="urn:microsoft.com/office/officeart/2005/8/layout/chevron2"/>
    <dgm:cxn modelId="{2758A438-088A-484C-BFDD-CA1CA179F826}" srcId="{3F910B62-FA0C-4E45-B501-AC6670D83BAF}" destId="{47912CDA-E9B4-4396-844B-1F8CE76BBAAC}" srcOrd="0" destOrd="0" parTransId="{596DDF86-45C5-42F0-86C0-E88AB5D8248D}" sibTransId="{545A0CCE-4BF8-436C-AEE8-9278A366B80B}"/>
    <dgm:cxn modelId="{A295D8A3-72D2-4D57-BA77-E34D51D46609}" srcId="{69B77FBB-9A0F-4BA9-AB66-ABD6D4F2F627}" destId="{3F910B62-FA0C-4E45-B501-AC6670D83BAF}" srcOrd="3" destOrd="0" parTransId="{684F1662-6207-4530-BE50-9238DB67B672}" sibTransId="{8DB1E10A-8890-4A92-B750-704D9B677130}"/>
    <dgm:cxn modelId="{4A130F15-F8EC-47B1-AB9D-09CBFC5E45B8}" type="presOf" srcId="{747FB7CA-B2E7-4F5E-B68B-8677F9C11315}" destId="{41DFCCA5-D745-437E-8C05-7CC4F67E64A9}" srcOrd="0" destOrd="0" presId="urn:microsoft.com/office/officeart/2005/8/layout/chevron2"/>
    <dgm:cxn modelId="{80C3A9BE-EA62-49D3-B1ED-AEBE3EF43D6C}" type="presOf" srcId="{3F910B62-FA0C-4E45-B501-AC6670D83BAF}" destId="{FA20F63E-EE69-43B4-8189-CDA1BD0685C4}" srcOrd="0" destOrd="0" presId="urn:microsoft.com/office/officeart/2005/8/layout/chevron2"/>
    <dgm:cxn modelId="{C6BE17D6-499D-47C3-A9A9-8DF5CCBBEFA6}" type="presOf" srcId="{302D6410-BA2D-452C-9C14-D6989D84C29C}" destId="{6A97A5D6-E473-4C6C-83A1-AC2E8043CCC2}" srcOrd="0" destOrd="0" presId="urn:microsoft.com/office/officeart/2005/8/layout/chevron2"/>
    <dgm:cxn modelId="{A64181C7-068E-43CD-B3AC-DBDCD19BC218}" srcId="{03FE781F-3426-4E07-AB1B-363795E4FE07}" destId="{33282911-BA7B-4000-A383-6AE8A37B47D6}" srcOrd="0" destOrd="0" parTransId="{118E2508-14FA-455A-9D37-865C9E46845C}" sibTransId="{8ED4D476-805D-4E77-BFC3-66EB4C8B7D84}"/>
    <dgm:cxn modelId="{94BA136C-53F0-4461-831A-631225428C9A}" type="presOf" srcId="{9A526941-F124-47E7-BF9A-4B59AF40BC90}" destId="{4346482B-A9D4-4160-B312-70A404B5895E}" srcOrd="0" destOrd="0" presId="urn:microsoft.com/office/officeart/2005/8/layout/chevron2"/>
    <dgm:cxn modelId="{AC443053-4BD6-4242-8622-04D2E28C9729}" type="presOf" srcId="{33282911-BA7B-4000-A383-6AE8A37B47D6}" destId="{B4FC5B49-09DE-4851-BEC9-98E7FDEF03D6}" srcOrd="0" destOrd="0" presId="urn:microsoft.com/office/officeart/2005/8/layout/chevron2"/>
    <dgm:cxn modelId="{9D17ED68-D7D4-4AF7-B9BA-D5B052E329CD}" type="presOf" srcId="{03FE781F-3426-4E07-AB1B-363795E4FE07}" destId="{758C7387-7EFE-42D7-9138-4EE9D9C45010}" srcOrd="0" destOrd="0" presId="urn:microsoft.com/office/officeart/2005/8/layout/chevron2"/>
    <dgm:cxn modelId="{41EE42C4-E793-4A50-A556-D495B51CFCF2}" srcId="{9A526941-F124-47E7-BF9A-4B59AF40BC90}" destId="{C2E458A6-028E-4527-B310-44EFE721ACC1}" srcOrd="0" destOrd="0" parTransId="{45B58952-D3B3-426D-B327-42D50D0E91B7}" sibTransId="{F08A4B1C-63AF-416B-AF70-646BB6AA240A}"/>
    <dgm:cxn modelId="{18260E89-AB6B-432D-86CE-2E390729724D}" type="presOf" srcId="{C2E458A6-028E-4527-B310-44EFE721ACC1}" destId="{087A98DB-95FF-43AB-B820-81A31C552306}" srcOrd="0" destOrd="0" presId="urn:microsoft.com/office/officeart/2005/8/layout/chevron2"/>
    <dgm:cxn modelId="{F9776FDF-4B7B-4F0D-B304-B0AC6C0506F6}" srcId="{69B77FBB-9A0F-4BA9-AB66-ABD6D4F2F627}" destId="{03FE781F-3426-4E07-AB1B-363795E4FE07}" srcOrd="0" destOrd="0" parTransId="{80F8FC53-074C-4F20-A073-F35642523C15}" sibTransId="{7A0919D0-1A19-4C1E-843C-5FF6B73B140D}"/>
    <dgm:cxn modelId="{BA34FE18-D226-49FD-8AD0-097F9E6C3BD9}" srcId="{69B77FBB-9A0F-4BA9-AB66-ABD6D4F2F627}" destId="{747FB7CA-B2E7-4F5E-B68B-8677F9C11315}" srcOrd="2" destOrd="0" parTransId="{C336009A-3661-490E-A2A3-6F8BA4A438D7}" sibTransId="{24AD2215-AE61-4018-B00E-B5DC3BE3B17A}"/>
    <dgm:cxn modelId="{0BC2B297-58A9-40B3-85BA-FD4A49D340E2}" type="presParOf" srcId="{A274948E-DFD8-4B0A-9B45-8DDA8CFE7CA0}" destId="{582F14CC-102C-41B0-B974-933344493263}" srcOrd="0" destOrd="0" presId="urn:microsoft.com/office/officeart/2005/8/layout/chevron2"/>
    <dgm:cxn modelId="{CE619A70-A6B6-408B-85B1-E7C0E9326814}" type="presParOf" srcId="{582F14CC-102C-41B0-B974-933344493263}" destId="{758C7387-7EFE-42D7-9138-4EE9D9C45010}" srcOrd="0" destOrd="0" presId="urn:microsoft.com/office/officeart/2005/8/layout/chevron2"/>
    <dgm:cxn modelId="{EB64CEA4-0006-45A3-B594-61C8A37CA0FD}" type="presParOf" srcId="{582F14CC-102C-41B0-B974-933344493263}" destId="{B4FC5B49-09DE-4851-BEC9-98E7FDEF03D6}" srcOrd="1" destOrd="0" presId="urn:microsoft.com/office/officeart/2005/8/layout/chevron2"/>
    <dgm:cxn modelId="{D3E49976-E69B-4520-A41F-BC67228F39B5}" type="presParOf" srcId="{A274948E-DFD8-4B0A-9B45-8DDA8CFE7CA0}" destId="{F766E1A5-8494-4897-8622-88FAD239B6D8}" srcOrd="1" destOrd="0" presId="urn:microsoft.com/office/officeart/2005/8/layout/chevron2"/>
    <dgm:cxn modelId="{AE96B13E-F9D5-45A3-86A9-41DB192BE091}" type="presParOf" srcId="{A274948E-DFD8-4B0A-9B45-8DDA8CFE7CA0}" destId="{3B19BA2E-A392-4B5B-9BBC-4020DF2B03F3}" srcOrd="2" destOrd="0" presId="urn:microsoft.com/office/officeart/2005/8/layout/chevron2"/>
    <dgm:cxn modelId="{6A81CA1D-8186-4C2C-BFEC-22236E45301F}" type="presParOf" srcId="{3B19BA2E-A392-4B5B-9BBC-4020DF2B03F3}" destId="{4346482B-A9D4-4160-B312-70A404B5895E}" srcOrd="0" destOrd="0" presId="urn:microsoft.com/office/officeart/2005/8/layout/chevron2"/>
    <dgm:cxn modelId="{1AE6C749-28F1-411C-93A1-D009585974A9}" type="presParOf" srcId="{3B19BA2E-A392-4B5B-9BBC-4020DF2B03F3}" destId="{087A98DB-95FF-43AB-B820-81A31C552306}" srcOrd="1" destOrd="0" presId="urn:microsoft.com/office/officeart/2005/8/layout/chevron2"/>
    <dgm:cxn modelId="{76DC87D0-5A39-4173-BA5E-6B6A827A83BE}" type="presParOf" srcId="{A274948E-DFD8-4B0A-9B45-8DDA8CFE7CA0}" destId="{17237C3D-322D-499F-9E5C-5E5777B717CD}" srcOrd="3" destOrd="0" presId="urn:microsoft.com/office/officeart/2005/8/layout/chevron2"/>
    <dgm:cxn modelId="{FF8B6E87-EF19-420C-A202-AC5F407A8384}" type="presParOf" srcId="{A274948E-DFD8-4B0A-9B45-8DDA8CFE7CA0}" destId="{08DD4E18-AAD9-474B-B64B-EB48FE129B54}" srcOrd="4" destOrd="0" presId="urn:microsoft.com/office/officeart/2005/8/layout/chevron2"/>
    <dgm:cxn modelId="{2DB347CE-ADD9-4189-926D-9E23467F664D}" type="presParOf" srcId="{08DD4E18-AAD9-474B-B64B-EB48FE129B54}" destId="{41DFCCA5-D745-437E-8C05-7CC4F67E64A9}" srcOrd="0" destOrd="0" presId="urn:microsoft.com/office/officeart/2005/8/layout/chevron2"/>
    <dgm:cxn modelId="{82186E15-FA15-4719-AC51-9AA186136D0B}" type="presParOf" srcId="{08DD4E18-AAD9-474B-B64B-EB48FE129B54}" destId="{6A97A5D6-E473-4C6C-83A1-AC2E8043CCC2}" srcOrd="1" destOrd="0" presId="urn:microsoft.com/office/officeart/2005/8/layout/chevron2"/>
    <dgm:cxn modelId="{DAF1DE09-A161-4044-A514-ED87F03FEF95}" type="presParOf" srcId="{A274948E-DFD8-4B0A-9B45-8DDA8CFE7CA0}" destId="{86E2A62D-9092-4EE5-933F-2FFB879BBD95}" srcOrd="5" destOrd="0" presId="urn:microsoft.com/office/officeart/2005/8/layout/chevron2"/>
    <dgm:cxn modelId="{DF69F225-A619-4362-9220-A11CE58E5BB1}" type="presParOf" srcId="{A274948E-DFD8-4B0A-9B45-8DDA8CFE7CA0}" destId="{DB734BCF-BCE8-4E1F-8373-D0D4B769B4D7}" srcOrd="6" destOrd="0" presId="urn:microsoft.com/office/officeart/2005/8/layout/chevron2"/>
    <dgm:cxn modelId="{04297646-36B0-4765-B45E-4E1CF274DBDB}" type="presParOf" srcId="{DB734BCF-BCE8-4E1F-8373-D0D4B769B4D7}" destId="{FA20F63E-EE69-43B4-8189-CDA1BD0685C4}" srcOrd="0" destOrd="0" presId="urn:microsoft.com/office/officeart/2005/8/layout/chevron2"/>
    <dgm:cxn modelId="{F80B6BBE-B9B1-4E06-9111-F192571BF591}" type="presParOf" srcId="{DB734BCF-BCE8-4E1F-8373-D0D4B769B4D7}" destId="{C6F43CFA-A28E-49AF-A9A5-5E487E4A9E06}" srcOrd="1" destOrd="0" presId="urn:microsoft.com/office/officeart/2005/8/layout/chevron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11F148-5EC3-4085-9F19-E142880C701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A5E784-522F-42BD-BCC0-F1102AFAF808}">
      <dgm:prSet phldrT="[Texto]"/>
      <dgm:spPr/>
      <dgm:t>
        <a:bodyPr/>
        <a:lstStyle/>
        <a:p>
          <a:r>
            <a:rPr lang="pt-BR" dirty="0" smtClean="0"/>
            <a:t>instalação Magento</a:t>
          </a:r>
          <a:endParaRPr lang="pt-BR" dirty="0"/>
        </a:p>
      </dgm:t>
    </dgm:pt>
    <dgm:pt modelId="{4A5F5CFF-F9CA-445E-AA4F-4357C06A5E65}" type="parTrans" cxnId="{74DA9865-58E3-45A0-947D-AB2113DFCD68}">
      <dgm:prSet/>
      <dgm:spPr/>
      <dgm:t>
        <a:bodyPr/>
        <a:lstStyle/>
        <a:p>
          <a:endParaRPr lang="pt-BR"/>
        </a:p>
      </dgm:t>
    </dgm:pt>
    <dgm:pt modelId="{F5FA3801-3405-47B3-A0C7-941A429190E4}" type="sibTrans" cxnId="{74DA9865-58E3-45A0-947D-AB2113DFCD68}">
      <dgm:prSet/>
      <dgm:spPr/>
      <dgm:t>
        <a:bodyPr/>
        <a:lstStyle/>
        <a:p>
          <a:endParaRPr lang="pt-BR"/>
        </a:p>
      </dgm:t>
    </dgm:pt>
    <dgm:pt modelId="{A99896A0-E6FE-4F89-82B1-47B8B8AD3379}">
      <dgm:prSet phldrT="[Texto]"/>
      <dgm:spPr/>
      <dgm:t>
        <a:bodyPr/>
        <a:lstStyle/>
        <a:p>
          <a:r>
            <a:rPr lang="pt-BR" dirty="0" smtClean="0"/>
            <a:t>siteA.com</a:t>
          </a:r>
          <a:endParaRPr lang="pt-BR" dirty="0"/>
        </a:p>
      </dgm:t>
    </dgm:pt>
    <dgm:pt modelId="{3A9D97B6-192E-4C77-B82B-A8E6337BDEBF}" type="parTrans" cxnId="{A1C2FC2E-5FFA-4B73-BCBC-29AFF0FA068B}">
      <dgm:prSet/>
      <dgm:spPr/>
      <dgm:t>
        <a:bodyPr/>
        <a:lstStyle/>
        <a:p>
          <a:endParaRPr lang="pt-BR"/>
        </a:p>
      </dgm:t>
    </dgm:pt>
    <dgm:pt modelId="{B1AC5D6B-23DB-4673-8CCD-F5A91E25585B}" type="sibTrans" cxnId="{A1C2FC2E-5FFA-4B73-BCBC-29AFF0FA068B}">
      <dgm:prSet/>
      <dgm:spPr/>
      <dgm:t>
        <a:bodyPr/>
        <a:lstStyle/>
        <a:p>
          <a:endParaRPr lang="pt-BR"/>
        </a:p>
      </dgm:t>
    </dgm:pt>
    <dgm:pt modelId="{FF789E6A-E0A2-40DD-BB69-FC614DBA68A3}">
      <dgm:prSet phldrT="[Texto]"/>
      <dgm:spPr/>
      <dgm:t>
        <a:bodyPr/>
        <a:lstStyle/>
        <a:p>
          <a:r>
            <a:rPr lang="pt-BR" dirty="0" smtClean="0"/>
            <a:t>Loja de Sapatos Populares</a:t>
          </a:r>
          <a:endParaRPr lang="pt-BR" dirty="0"/>
        </a:p>
      </dgm:t>
    </dgm:pt>
    <dgm:pt modelId="{5167D963-A7AA-4430-B6A7-813F47A264DE}" type="parTrans" cxnId="{55CEB87C-AB28-4C34-BD0D-1244FA16561C}">
      <dgm:prSet/>
      <dgm:spPr/>
      <dgm:t>
        <a:bodyPr/>
        <a:lstStyle/>
        <a:p>
          <a:endParaRPr lang="pt-BR"/>
        </a:p>
      </dgm:t>
    </dgm:pt>
    <dgm:pt modelId="{5F0F757E-3A30-49E1-93A3-F869F36B34CC}" type="sibTrans" cxnId="{55CEB87C-AB28-4C34-BD0D-1244FA16561C}">
      <dgm:prSet/>
      <dgm:spPr/>
      <dgm:t>
        <a:bodyPr/>
        <a:lstStyle/>
        <a:p>
          <a:endParaRPr lang="pt-BR"/>
        </a:p>
      </dgm:t>
    </dgm:pt>
    <dgm:pt modelId="{51D6C35F-0BEA-4CB3-B4ED-1B245E43D75B}">
      <dgm:prSet phldrT="[Texto]"/>
      <dgm:spPr/>
      <dgm:t>
        <a:bodyPr/>
        <a:lstStyle/>
        <a:p>
          <a:r>
            <a:rPr lang="pt-BR" dirty="0" smtClean="0"/>
            <a:t>Loja de Sapatos Finos</a:t>
          </a:r>
          <a:endParaRPr lang="pt-BR" dirty="0"/>
        </a:p>
      </dgm:t>
    </dgm:pt>
    <dgm:pt modelId="{D2F6D4B0-9D53-48F1-8238-2145B9CED79B}" type="parTrans" cxnId="{009BA865-9BCC-4CB6-BF53-916DC6E55F32}">
      <dgm:prSet/>
      <dgm:spPr/>
      <dgm:t>
        <a:bodyPr/>
        <a:lstStyle/>
        <a:p>
          <a:endParaRPr lang="pt-BR"/>
        </a:p>
      </dgm:t>
    </dgm:pt>
    <dgm:pt modelId="{7ADEB844-1225-4858-BB9D-E1A88E9804BC}" type="sibTrans" cxnId="{009BA865-9BCC-4CB6-BF53-916DC6E55F32}">
      <dgm:prSet/>
      <dgm:spPr/>
      <dgm:t>
        <a:bodyPr/>
        <a:lstStyle/>
        <a:p>
          <a:endParaRPr lang="pt-BR"/>
        </a:p>
      </dgm:t>
    </dgm:pt>
    <dgm:pt modelId="{1D4C48B4-737B-475E-B6B2-9B86AB419D11}">
      <dgm:prSet phldrT="[Texto]"/>
      <dgm:spPr/>
      <dgm:t>
        <a:bodyPr/>
        <a:lstStyle/>
        <a:p>
          <a:r>
            <a:rPr lang="pt-BR" dirty="0" smtClean="0"/>
            <a:t>siteB.com</a:t>
          </a:r>
          <a:endParaRPr lang="pt-BR" dirty="0"/>
        </a:p>
      </dgm:t>
    </dgm:pt>
    <dgm:pt modelId="{584F32D8-7AB3-4208-AE8A-CAF931B9ABD6}" type="parTrans" cxnId="{CF1CB54C-7382-4DB3-A692-258237AB2BCE}">
      <dgm:prSet/>
      <dgm:spPr/>
      <dgm:t>
        <a:bodyPr/>
        <a:lstStyle/>
        <a:p>
          <a:endParaRPr lang="pt-BR"/>
        </a:p>
      </dgm:t>
    </dgm:pt>
    <dgm:pt modelId="{4286FD85-2660-42A5-90C7-FF76EDB4B8D0}" type="sibTrans" cxnId="{CF1CB54C-7382-4DB3-A692-258237AB2BCE}">
      <dgm:prSet/>
      <dgm:spPr/>
      <dgm:t>
        <a:bodyPr/>
        <a:lstStyle/>
        <a:p>
          <a:endParaRPr lang="pt-BR"/>
        </a:p>
      </dgm:t>
    </dgm:pt>
    <dgm:pt modelId="{71C59849-B7F5-483D-8E0F-551D8353AC4E}">
      <dgm:prSet phldrT="[Texto]"/>
      <dgm:spPr/>
      <dgm:t>
        <a:bodyPr/>
        <a:lstStyle/>
        <a:p>
          <a:r>
            <a:rPr lang="pt-BR" dirty="0" smtClean="0"/>
            <a:t>Loja de Celulares</a:t>
          </a:r>
        </a:p>
      </dgm:t>
    </dgm:pt>
    <dgm:pt modelId="{841F04AF-A17F-473F-B6DE-8EAEC2620D13}" type="parTrans" cxnId="{D2C8B937-D68D-4709-8AE5-48D111EB1B5D}">
      <dgm:prSet/>
      <dgm:spPr/>
      <dgm:t>
        <a:bodyPr/>
        <a:lstStyle/>
        <a:p>
          <a:endParaRPr lang="pt-BR"/>
        </a:p>
      </dgm:t>
    </dgm:pt>
    <dgm:pt modelId="{505D333B-7C60-4B2A-83BC-90A37299C808}" type="sibTrans" cxnId="{D2C8B937-D68D-4709-8AE5-48D111EB1B5D}">
      <dgm:prSet/>
      <dgm:spPr/>
      <dgm:t>
        <a:bodyPr/>
        <a:lstStyle/>
        <a:p>
          <a:endParaRPr lang="pt-BR"/>
        </a:p>
      </dgm:t>
    </dgm:pt>
    <dgm:pt modelId="{13ADD546-F653-4F9E-8D49-ADDF0265AB8F}">
      <dgm:prSet phldrT="[Texto]"/>
      <dgm:spPr>
        <a:solidFill>
          <a:schemeClr val="bg1"/>
        </a:solidFill>
      </dgm:spPr>
      <dgm:t>
        <a:bodyPr/>
        <a:lstStyle/>
        <a:p>
          <a:r>
            <a:rPr lang="pt-BR" dirty="0" smtClean="0"/>
            <a:t>servidor</a:t>
          </a:r>
          <a:endParaRPr lang="pt-BR" dirty="0"/>
        </a:p>
      </dgm:t>
    </dgm:pt>
    <dgm:pt modelId="{9E1697EB-1A09-4184-98A4-008554DF7870}" type="parTrans" cxnId="{DFD46CFC-9BBD-44F1-88F4-42443EAC2F0B}">
      <dgm:prSet/>
      <dgm:spPr/>
      <dgm:t>
        <a:bodyPr/>
        <a:lstStyle/>
        <a:p>
          <a:endParaRPr lang="pt-BR"/>
        </a:p>
      </dgm:t>
    </dgm:pt>
    <dgm:pt modelId="{FD848766-0149-4D83-AA5B-7A474F6F96BB}" type="sibTrans" cxnId="{DFD46CFC-9BBD-44F1-88F4-42443EAC2F0B}">
      <dgm:prSet/>
      <dgm:spPr/>
      <dgm:t>
        <a:bodyPr/>
        <a:lstStyle/>
        <a:p>
          <a:endParaRPr lang="pt-BR"/>
        </a:p>
      </dgm:t>
    </dgm:pt>
    <dgm:pt modelId="{2E8A4E8F-350F-4ADA-857D-6332251FB1A7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website</a:t>
          </a:r>
          <a:endParaRPr lang="pt-BR" dirty="0">
            <a:solidFill>
              <a:schemeClr val="bg1"/>
            </a:solidFill>
          </a:endParaRPr>
        </a:p>
      </dgm:t>
    </dgm:pt>
    <dgm:pt modelId="{D603D2D5-09D2-4954-B111-E4DE4E112C8F}" type="parTrans" cxnId="{68DAA3CD-F954-4EB2-A1A1-131AC05B88DB}">
      <dgm:prSet/>
      <dgm:spPr/>
      <dgm:t>
        <a:bodyPr/>
        <a:lstStyle/>
        <a:p>
          <a:endParaRPr lang="pt-BR"/>
        </a:p>
      </dgm:t>
    </dgm:pt>
    <dgm:pt modelId="{CBA14D17-D712-4A8A-BEB7-95375C40FC1D}" type="sibTrans" cxnId="{68DAA3CD-F954-4EB2-A1A1-131AC05B88DB}">
      <dgm:prSet/>
      <dgm:spPr/>
      <dgm:t>
        <a:bodyPr/>
        <a:lstStyle/>
        <a:p>
          <a:endParaRPr lang="pt-BR"/>
        </a:p>
      </dgm:t>
    </dgm:pt>
    <dgm:pt modelId="{8993AFF1-20CF-4C9F-9462-FD1ADEA80CEE}">
      <dgm:prSet phldrT="[Texto]"/>
      <dgm:spPr/>
      <dgm:t>
        <a:bodyPr/>
        <a:lstStyle/>
        <a:p>
          <a:r>
            <a:rPr lang="pt-BR" dirty="0" smtClean="0"/>
            <a:t>loja</a:t>
          </a:r>
          <a:endParaRPr lang="pt-BR" dirty="0"/>
        </a:p>
      </dgm:t>
    </dgm:pt>
    <dgm:pt modelId="{3FDE0976-D942-46A3-BB82-910062D2301C}" type="parTrans" cxnId="{653E49E0-39AB-4F57-ADC0-4976F1BC1D56}">
      <dgm:prSet/>
      <dgm:spPr/>
      <dgm:t>
        <a:bodyPr/>
        <a:lstStyle/>
        <a:p>
          <a:endParaRPr lang="pt-BR"/>
        </a:p>
      </dgm:t>
    </dgm:pt>
    <dgm:pt modelId="{12323157-9BAB-445B-9A6C-277E43373371}" type="sibTrans" cxnId="{653E49E0-39AB-4F57-ADC0-4976F1BC1D56}">
      <dgm:prSet/>
      <dgm:spPr/>
      <dgm:t>
        <a:bodyPr/>
        <a:lstStyle/>
        <a:p>
          <a:endParaRPr lang="pt-BR"/>
        </a:p>
      </dgm:t>
    </dgm:pt>
    <dgm:pt modelId="{3E8EDA82-F42B-4A89-90B0-267B8FC43487}">
      <dgm:prSet phldrT="[Texto]"/>
      <dgm:spPr/>
      <dgm:t>
        <a:bodyPr/>
        <a:lstStyle/>
        <a:p>
          <a:r>
            <a:rPr lang="pt-BR" dirty="0" smtClean="0"/>
            <a:t>visão de loja</a:t>
          </a:r>
          <a:endParaRPr lang="pt-BR" dirty="0"/>
        </a:p>
      </dgm:t>
    </dgm:pt>
    <dgm:pt modelId="{472ACAEB-B011-43A1-9928-22E376374E7C}" type="parTrans" cxnId="{7CACD994-34F3-40CF-B5C8-BDAE41D6EDC3}">
      <dgm:prSet/>
      <dgm:spPr/>
      <dgm:t>
        <a:bodyPr/>
        <a:lstStyle/>
        <a:p>
          <a:endParaRPr lang="pt-BR"/>
        </a:p>
      </dgm:t>
    </dgm:pt>
    <dgm:pt modelId="{B00B279D-9A22-4E5F-8D68-3A54DCD1B708}" type="sibTrans" cxnId="{7CACD994-34F3-40CF-B5C8-BDAE41D6EDC3}">
      <dgm:prSet/>
      <dgm:spPr/>
      <dgm:t>
        <a:bodyPr/>
        <a:lstStyle/>
        <a:p>
          <a:endParaRPr lang="pt-BR"/>
        </a:p>
      </dgm:t>
    </dgm:pt>
    <dgm:pt modelId="{B53528D4-A35D-4688-8EA6-95D6BABF9203}">
      <dgm:prSet phldrT="[Texto]"/>
      <dgm:spPr/>
      <dgm:t>
        <a:bodyPr/>
        <a:lstStyle/>
        <a:p>
          <a:r>
            <a:rPr lang="pt-BR" dirty="0" smtClean="0"/>
            <a:t>português</a:t>
          </a:r>
          <a:endParaRPr lang="pt-BR" dirty="0"/>
        </a:p>
      </dgm:t>
    </dgm:pt>
    <dgm:pt modelId="{29BCA930-0F14-4262-ABEF-65DA9A900D05}" type="parTrans" cxnId="{4090B717-B4F2-4D60-A6E8-B775DA990312}">
      <dgm:prSet/>
      <dgm:spPr/>
      <dgm:t>
        <a:bodyPr/>
        <a:lstStyle/>
        <a:p>
          <a:endParaRPr lang="pt-BR"/>
        </a:p>
      </dgm:t>
    </dgm:pt>
    <dgm:pt modelId="{ED49ED04-E648-457A-94F9-2BCFCB910BA4}" type="sibTrans" cxnId="{4090B717-B4F2-4D60-A6E8-B775DA990312}">
      <dgm:prSet/>
      <dgm:spPr/>
      <dgm:t>
        <a:bodyPr/>
        <a:lstStyle/>
        <a:p>
          <a:endParaRPr lang="pt-BR"/>
        </a:p>
      </dgm:t>
    </dgm:pt>
    <dgm:pt modelId="{0CAC0013-C776-4A4C-9C75-1B5B38DEE03A}">
      <dgm:prSet phldrT="[Texto]"/>
      <dgm:spPr/>
      <dgm:t>
        <a:bodyPr/>
        <a:lstStyle/>
        <a:p>
          <a:r>
            <a:rPr lang="pt-BR" dirty="0" smtClean="0"/>
            <a:t>inglês</a:t>
          </a:r>
          <a:endParaRPr lang="pt-BR" dirty="0"/>
        </a:p>
      </dgm:t>
    </dgm:pt>
    <dgm:pt modelId="{EE90F008-193D-40D6-BDFD-1C0B44230FB2}" type="parTrans" cxnId="{271029BE-A9C6-4BB5-9435-A02E44710A8D}">
      <dgm:prSet/>
      <dgm:spPr/>
      <dgm:t>
        <a:bodyPr/>
        <a:lstStyle/>
        <a:p>
          <a:endParaRPr lang="pt-BR"/>
        </a:p>
      </dgm:t>
    </dgm:pt>
    <dgm:pt modelId="{11AC6265-46B0-4C29-8249-1BABE0C777B0}" type="sibTrans" cxnId="{271029BE-A9C6-4BB5-9435-A02E44710A8D}">
      <dgm:prSet/>
      <dgm:spPr/>
      <dgm:t>
        <a:bodyPr/>
        <a:lstStyle/>
        <a:p>
          <a:endParaRPr lang="pt-BR"/>
        </a:p>
      </dgm:t>
    </dgm:pt>
    <dgm:pt modelId="{63D94342-72FB-40B7-AF2D-D08AEE7DFAE8}">
      <dgm:prSet phldrT="[Texto]"/>
      <dgm:spPr/>
      <dgm:t>
        <a:bodyPr/>
        <a:lstStyle/>
        <a:p>
          <a:r>
            <a:rPr lang="pt-BR" dirty="0" smtClean="0"/>
            <a:t>português</a:t>
          </a:r>
          <a:endParaRPr lang="pt-BR" dirty="0"/>
        </a:p>
      </dgm:t>
    </dgm:pt>
    <dgm:pt modelId="{C053022C-53B8-4728-9C05-1B7A86FAA441}" type="parTrans" cxnId="{36BFB5AB-0C16-426E-B410-5FE9F8D1616C}">
      <dgm:prSet/>
      <dgm:spPr/>
      <dgm:t>
        <a:bodyPr/>
        <a:lstStyle/>
        <a:p>
          <a:endParaRPr lang="pt-BR"/>
        </a:p>
      </dgm:t>
    </dgm:pt>
    <dgm:pt modelId="{0A0FA7A5-7E84-4A6B-BFDC-8E9B3CD4EE05}" type="sibTrans" cxnId="{36BFB5AB-0C16-426E-B410-5FE9F8D1616C}">
      <dgm:prSet/>
      <dgm:spPr/>
      <dgm:t>
        <a:bodyPr/>
        <a:lstStyle/>
        <a:p>
          <a:endParaRPr lang="pt-BR"/>
        </a:p>
      </dgm:t>
    </dgm:pt>
    <dgm:pt modelId="{9FEAFAAF-C70E-4B01-8797-966B1168FBA8}">
      <dgm:prSet phldrT="[Texto]"/>
      <dgm:spPr/>
      <dgm:t>
        <a:bodyPr/>
        <a:lstStyle/>
        <a:p>
          <a:r>
            <a:rPr lang="pt-BR" dirty="0" smtClean="0"/>
            <a:t>inglês</a:t>
          </a:r>
          <a:endParaRPr lang="pt-BR" dirty="0"/>
        </a:p>
      </dgm:t>
    </dgm:pt>
    <dgm:pt modelId="{802317D3-7EBF-45EC-9DB9-83E3FD78309E}" type="parTrans" cxnId="{CF37B8DB-7FF1-4733-87BC-61B4F8D0DE38}">
      <dgm:prSet/>
      <dgm:spPr/>
      <dgm:t>
        <a:bodyPr/>
        <a:lstStyle/>
        <a:p>
          <a:endParaRPr lang="pt-BR"/>
        </a:p>
      </dgm:t>
    </dgm:pt>
    <dgm:pt modelId="{BDB4CC14-3B0E-4729-B714-412378C28C11}" type="sibTrans" cxnId="{CF37B8DB-7FF1-4733-87BC-61B4F8D0DE38}">
      <dgm:prSet/>
      <dgm:spPr/>
      <dgm:t>
        <a:bodyPr/>
        <a:lstStyle/>
        <a:p>
          <a:endParaRPr lang="pt-BR"/>
        </a:p>
      </dgm:t>
    </dgm:pt>
    <dgm:pt modelId="{2F54BF9B-EC8C-4999-8279-7409633E03FD}">
      <dgm:prSet phldrT="[Texto]"/>
      <dgm:spPr/>
      <dgm:t>
        <a:bodyPr/>
        <a:lstStyle/>
        <a:p>
          <a:r>
            <a:rPr lang="pt-BR" dirty="0" smtClean="0"/>
            <a:t>português</a:t>
          </a:r>
        </a:p>
      </dgm:t>
    </dgm:pt>
    <dgm:pt modelId="{5ED97080-E776-4F08-A23D-DBF1F59CAA5F}" type="parTrans" cxnId="{2D0AAF62-74C6-4FF7-9F65-3BA5335B6F82}">
      <dgm:prSet/>
      <dgm:spPr/>
      <dgm:t>
        <a:bodyPr/>
        <a:lstStyle/>
        <a:p>
          <a:endParaRPr lang="pt-BR"/>
        </a:p>
      </dgm:t>
    </dgm:pt>
    <dgm:pt modelId="{2701155C-E855-4582-8341-056A364BD2BD}" type="sibTrans" cxnId="{2D0AAF62-74C6-4FF7-9F65-3BA5335B6F82}">
      <dgm:prSet/>
      <dgm:spPr/>
      <dgm:t>
        <a:bodyPr/>
        <a:lstStyle/>
        <a:p>
          <a:endParaRPr lang="pt-BR"/>
        </a:p>
      </dgm:t>
    </dgm:pt>
    <dgm:pt modelId="{00EC0ABA-1B53-4A2A-88F8-A91ADE660016}" type="pres">
      <dgm:prSet presAssocID="{ED11F148-5EC3-4085-9F19-E142880C701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A96B77-9A3E-4DA5-80CA-54A75E24FE8B}" type="pres">
      <dgm:prSet presAssocID="{ED11F148-5EC3-4085-9F19-E142880C7016}" presName="hierFlow" presStyleCnt="0"/>
      <dgm:spPr/>
    </dgm:pt>
    <dgm:pt modelId="{FF7F53D0-1B66-4739-AB39-C72BC6F12B63}" type="pres">
      <dgm:prSet presAssocID="{ED11F148-5EC3-4085-9F19-E142880C7016}" presName="firstBuf" presStyleCnt="0"/>
      <dgm:spPr/>
    </dgm:pt>
    <dgm:pt modelId="{5B2FF3C4-BAE6-49C6-AA6F-6DFF4AA75B51}" type="pres">
      <dgm:prSet presAssocID="{ED11F148-5EC3-4085-9F19-E142880C701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B0FD699-1627-435B-929F-B4ABDD799518}" type="pres">
      <dgm:prSet presAssocID="{C7A5E784-522F-42BD-BCC0-F1102AFAF808}" presName="Name14" presStyleCnt="0"/>
      <dgm:spPr/>
    </dgm:pt>
    <dgm:pt modelId="{5E1B972E-0251-44D8-AA5C-561094C6F82C}" type="pres">
      <dgm:prSet presAssocID="{C7A5E784-522F-42BD-BCC0-F1102AFAF80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13904EC-FB71-40EC-BF6F-7FFC06C7A6F2}" type="pres">
      <dgm:prSet presAssocID="{C7A5E784-522F-42BD-BCC0-F1102AFAF808}" presName="hierChild2" presStyleCnt="0"/>
      <dgm:spPr/>
    </dgm:pt>
    <dgm:pt modelId="{1A1D575F-6722-4F36-9F45-2ECBF029C277}" type="pres">
      <dgm:prSet presAssocID="{3A9D97B6-192E-4C77-B82B-A8E6337BDEBF}" presName="Name19" presStyleLbl="parChTrans1D2" presStyleIdx="0" presStyleCnt="2"/>
      <dgm:spPr/>
      <dgm:t>
        <a:bodyPr/>
        <a:lstStyle/>
        <a:p>
          <a:endParaRPr lang="pt-BR"/>
        </a:p>
      </dgm:t>
    </dgm:pt>
    <dgm:pt modelId="{4145F12B-D1DC-4D9C-9096-B9FED90E8980}" type="pres">
      <dgm:prSet presAssocID="{A99896A0-E6FE-4F89-82B1-47B8B8AD3379}" presName="Name21" presStyleCnt="0"/>
      <dgm:spPr/>
    </dgm:pt>
    <dgm:pt modelId="{564F29B8-A547-4C94-99EE-05800BBC0A99}" type="pres">
      <dgm:prSet presAssocID="{A99896A0-E6FE-4F89-82B1-47B8B8AD3379}" presName="level2Shape" presStyleLbl="node2" presStyleIdx="0" presStyleCnt="2"/>
      <dgm:spPr/>
      <dgm:t>
        <a:bodyPr/>
        <a:lstStyle/>
        <a:p>
          <a:endParaRPr lang="pt-BR"/>
        </a:p>
      </dgm:t>
    </dgm:pt>
    <dgm:pt modelId="{F8BBBC67-D190-4783-B676-13076D6931A5}" type="pres">
      <dgm:prSet presAssocID="{A99896A0-E6FE-4F89-82B1-47B8B8AD3379}" presName="hierChild3" presStyleCnt="0"/>
      <dgm:spPr/>
    </dgm:pt>
    <dgm:pt modelId="{972ED9A6-70B1-42CA-ABE4-652B055ECC5B}" type="pres">
      <dgm:prSet presAssocID="{5167D963-A7AA-4430-B6A7-813F47A264DE}" presName="Name19" presStyleLbl="parChTrans1D3" presStyleIdx="0" presStyleCnt="3"/>
      <dgm:spPr/>
      <dgm:t>
        <a:bodyPr/>
        <a:lstStyle/>
        <a:p>
          <a:endParaRPr lang="pt-BR"/>
        </a:p>
      </dgm:t>
    </dgm:pt>
    <dgm:pt modelId="{307AF759-CA2F-4EF9-9DB4-CC4C08EC2AA3}" type="pres">
      <dgm:prSet presAssocID="{FF789E6A-E0A2-40DD-BB69-FC614DBA68A3}" presName="Name21" presStyleCnt="0"/>
      <dgm:spPr/>
    </dgm:pt>
    <dgm:pt modelId="{3C991A20-433C-45EF-90C5-3C3D0F006613}" type="pres">
      <dgm:prSet presAssocID="{FF789E6A-E0A2-40DD-BB69-FC614DBA68A3}" presName="level2Shape" presStyleLbl="node3" presStyleIdx="0" presStyleCnt="3"/>
      <dgm:spPr/>
      <dgm:t>
        <a:bodyPr/>
        <a:lstStyle/>
        <a:p>
          <a:endParaRPr lang="pt-BR"/>
        </a:p>
      </dgm:t>
    </dgm:pt>
    <dgm:pt modelId="{8B4CE2E7-996E-4B57-848B-6A173746EE74}" type="pres">
      <dgm:prSet presAssocID="{FF789E6A-E0A2-40DD-BB69-FC614DBA68A3}" presName="hierChild3" presStyleCnt="0"/>
      <dgm:spPr/>
    </dgm:pt>
    <dgm:pt modelId="{39757617-BDE5-4345-B5A7-9E7B3656CC41}" type="pres">
      <dgm:prSet presAssocID="{29BCA930-0F14-4262-ABEF-65DA9A900D05}" presName="Name19" presStyleLbl="parChTrans1D4" presStyleIdx="0" presStyleCnt="5"/>
      <dgm:spPr/>
      <dgm:t>
        <a:bodyPr/>
        <a:lstStyle/>
        <a:p>
          <a:endParaRPr lang="pt-BR"/>
        </a:p>
      </dgm:t>
    </dgm:pt>
    <dgm:pt modelId="{5CFE34CA-5869-44B6-93BF-A9CB267CA125}" type="pres">
      <dgm:prSet presAssocID="{B53528D4-A35D-4688-8EA6-95D6BABF9203}" presName="Name21" presStyleCnt="0"/>
      <dgm:spPr/>
    </dgm:pt>
    <dgm:pt modelId="{34ACE4F5-EDF8-481F-A98B-16DCB5483C4F}" type="pres">
      <dgm:prSet presAssocID="{B53528D4-A35D-4688-8EA6-95D6BABF9203}" presName="level2Shape" presStyleLbl="node4" presStyleIdx="0" presStyleCnt="5"/>
      <dgm:spPr/>
      <dgm:t>
        <a:bodyPr/>
        <a:lstStyle/>
        <a:p>
          <a:endParaRPr lang="pt-BR"/>
        </a:p>
      </dgm:t>
    </dgm:pt>
    <dgm:pt modelId="{B57866E1-C5F2-454F-99D3-3307270AFF90}" type="pres">
      <dgm:prSet presAssocID="{B53528D4-A35D-4688-8EA6-95D6BABF9203}" presName="hierChild3" presStyleCnt="0"/>
      <dgm:spPr/>
    </dgm:pt>
    <dgm:pt modelId="{A3F76816-F9E7-4786-9544-C009C4CCCB9D}" type="pres">
      <dgm:prSet presAssocID="{EE90F008-193D-40D6-BDFD-1C0B44230FB2}" presName="Name19" presStyleLbl="parChTrans1D4" presStyleIdx="1" presStyleCnt="5"/>
      <dgm:spPr/>
      <dgm:t>
        <a:bodyPr/>
        <a:lstStyle/>
        <a:p>
          <a:endParaRPr lang="pt-BR"/>
        </a:p>
      </dgm:t>
    </dgm:pt>
    <dgm:pt modelId="{F7A8FF32-D305-4BB8-B305-A58C5A01A7A4}" type="pres">
      <dgm:prSet presAssocID="{0CAC0013-C776-4A4C-9C75-1B5B38DEE03A}" presName="Name21" presStyleCnt="0"/>
      <dgm:spPr/>
    </dgm:pt>
    <dgm:pt modelId="{32A3703F-9FF1-4BA5-9207-0B4DEF88A40B}" type="pres">
      <dgm:prSet presAssocID="{0CAC0013-C776-4A4C-9C75-1B5B38DEE03A}" presName="level2Shape" presStyleLbl="node4" presStyleIdx="1" presStyleCnt="5"/>
      <dgm:spPr/>
      <dgm:t>
        <a:bodyPr/>
        <a:lstStyle/>
        <a:p>
          <a:endParaRPr lang="pt-BR"/>
        </a:p>
      </dgm:t>
    </dgm:pt>
    <dgm:pt modelId="{0B09FD00-D260-42BA-920D-43E0421476A2}" type="pres">
      <dgm:prSet presAssocID="{0CAC0013-C776-4A4C-9C75-1B5B38DEE03A}" presName="hierChild3" presStyleCnt="0"/>
      <dgm:spPr/>
    </dgm:pt>
    <dgm:pt modelId="{E4632FA6-956D-42BA-8FC7-9D25998B2979}" type="pres">
      <dgm:prSet presAssocID="{D2F6D4B0-9D53-48F1-8238-2145B9CED79B}" presName="Name19" presStyleLbl="parChTrans1D3" presStyleIdx="1" presStyleCnt="3"/>
      <dgm:spPr/>
      <dgm:t>
        <a:bodyPr/>
        <a:lstStyle/>
        <a:p>
          <a:endParaRPr lang="pt-BR"/>
        </a:p>
      </dgm:t>
    </dgm:pt>
    <dgm:pt modelId="{5654B659-704C-46D5-9D06-E131CF46193F}" type="pres">
      <dgm:prSet presAssocID="{51D6C35F-0BEA-4CB3-B4ED-1B245E43D75B}" presName="Name21" presStyleCnt="0"/>
      <dgm:spPr/>
    </dgm:pt>
    <dgm:pt modelId="{CEA369DA-9774-4152-B423-53A47F026156}" type="pres">
      <dgm:prSet presAssocID="{51D6C35F-0BEA-4CB3-B4ED-1B245E43D75B}" presName="level2Shape" presStyleLbl="node3" presStyleIdx="1" presStyleCnt="3"/>
      <dgm:spPr/>
      <dgm:t>
        <a:bodyPr/>
        <a:lstStyle/>
        <a:p>
          <a:endParaRPr lang="pt-BR"/>
        </a:p>
      </dgm:t>
    </dgm:pt>
    <dgm:pt modelId="{7E74580E-586A-4465-A9D8-06244CDE35A7}" type="pres">
      <dgm:prSet presAssocID="{51D6C35F-0BEA-4CB3-B4ED-1B245E43D75B}" presName="hierChild3" presStyleCnt="0"/>
      <dgm:spPr/>
    </dgm:pt>
    <dgm:pt modelId="{12CA5CC1-27C1-45CB-AC49-6110B31846D9}" type="pres">
      <dgm:prSet presAssocID="{C053022C-53B8-4728-9C05-1B7A86FAA441}" presName="Name19" presStyleLbl="parChTrans1D4" presStyleIdx="2" presStyleCnt="5"/>
      <dgm:spPr/>
      <dgm:t>
        <a:bodyPr/>
        <a:lstStyle/>
        <a:p>
          <a:endParaRPr lang="pt-BR"/>
        </a:p>
      </dgm:t>
    </dgm:pt>
    <dgm:pt modelId="{1A013D1C-8945-44F9-A4F6-CF4561B60E96}" type="pres">
      <dgm:prSet presAssocID="{63D94342-72FB-40B7-AF2D-D08AEE7DFAE8}" presName="Name21" presStyleCnt="0"/>
      <dgm:spPr/>
    </dgm:pt>
    <dgm:pt modelId="{2E935EC0-6EA7-40F6-8D00-C75C05F81DF8}" type="pres">
      <dgm:prSet presAssocID="{63D94342-72FB-40B7-AF2D-D08AEE7DFAE8}" presName="level2Shape" presStyleLbl="node4" presStyleIdx="2" presStyleCnt="5"/>
      <dgm:spPr/>
      <dgm:t>
        <a:bodyPr/>
        <a:lstStyle/>
        <a:p>
          <a:endParaRPr lang="pt-BR"/>
        </a:p>
      </dgm:t>
    </dgm:pt>
    <dgm:pt modelId="{057513B2-500A-4A63-ADE2-1023C91B81D1}" type="pres">
      <dgm:prSet presAssocID="{63D94342-72FB-40B7-AF2D-D08AEE7DFAE8}" presName="hierChild3" presStyleCnt="0"/>
      <dgm:spPr/>
    </dgm:pt>
    <dgm:pt modelId="{FA2AA1E0-A58D-4A91-9E54-0F07A8672200}" type="pres">
      <dgm:prSet presAssocID="{802317D3-7EBF-45EC-9DB9-83E3FD78309E}" presName="Name19" presStyleLbl="parChTrans1D4" presStyleIdx="3" presStyleCnt="5"/>
      <dgm:spPr/>
      <dgm:t>
        <a:bodyPr/>
        <a:lstStyle/>
        <a:p>
          <a:endParaRPr lang="pt-BR"/>
        </a:p>
      </dgm:t>
    </dgm:pt>
    <dgm:pt modelId="{8F1E0F29-BA1C-4FB3-9846-A39C3C1536EC}" type="pres">
      <dgm:prSet presAssocID="{9FEAFAAF-C70E-4B01-8797-966B1168FBA8}" presName="Name21" presStyleCnt="0"/>
      <dgm:spPr/>
    </dgm:pt>
    <dgm:pt modelId="{5916AED6-589A-4560-A627-66399E8F8C8B}" type="pres">
      <dgm:prSet presAssocID="{9FEAFAAF-C70E-4B01-8797-966B1168FBA8}" presName="level2Shape" presStyleLbl="node4" presStyleIdx="3" presStyleCnt="5"/>
      <dgm:spPr/>
      <dgm:t>
        <a:bodyPr/>
        <a:lstStyle/>
        <a:p>
          <a:endParaRPr lang="pt-BR"/>
        </a:p>
      </dgm:t>
    </dgm:pt>
    <dgm:pt modelId="{BC96678E-C6EF-4309-BA94-65A78FECCE57}" type="pres">
      <dgm:prSet presAssocID="{9FEAFAAF-C70E-4B01-8797-966B1168FBA8}" presName="hierChild3" presStyleCnt="0"/>
      <dgm:spPr/>
    </dgm:pt>
    <dgm:pt modelId="{BAEFB2AE-2C47-4DD1-BE51-D986DC7D84CB}" type="pres">
      <dgm:prSet presAssocID="{584F32D8-7AB3-4208-AE8A-CAF931B9ABD6}" presName="Name19" presStyleLbl="parChTrans1D2" presStyleIdx="1" presStyleCnt="2"/>
      <dgm:spPr/>
      <dgm:t>
        <a:bodyPr/>
        <a:lstStyle/>
        <a:p>
          <a:endParaRPr lang="pt-BR"/>
        </a:p>
      </dgm:t>
    </dgm:pt>
    <dgm:pt modelId="{5608AD08-1258-428B-913E-ADE40BB00D83}" type="pres">
      <dgm:prSet presAssocID="{1D4C48B4-737B-475E-B6B2-9B86AB419D11}" presName="Name21" presStyleCnt="0"/>
      <dgm:spPr/>
    </dgm:pt>
    <dgm:pt modelId="{E268D49E-01B5-4F36-88E8-2AD058557199}" type="pres">
      <dgm:prSet presAssocID="{1D4C48B4-737B-475E-B6B2-9B86AB419D11}" presName="level2Shape" presStyleLbl="node2" presStyleIdx="1" presStyleCnt="2"/>
      <dgm:spPr/>
      <dgm:t>
        <a:bodyPr/>
        <a:lstStyle/>
        <a:p>
          <a:endParaRPr lang="pt-BR"/>
        </a:p>
      </dgm:t>
    </dgm:pt>
    <dgm:pt modelId="{5CC2F7D2-1909-4330-9C54-6BA41A7DB4AF}" type="pres">
      <dgm:prSet presAssocID="{1D4C48B4-737B-475E-B6B2-9B86AB419D11}" presName="hierChild3" presStyleCnt="0"/>
      <dgm:spPr/>
    </dgm:pt>
    <dgm:pt modelId="{63571C1C-BDF7-4B9E-800B-604199BC1C22}" type="pres">
      <dgm:prSet presAssocID="{841F04AF-A17F-473F-B6DE-8EAEC2620D13}" presName="Name19" presStyleLbl="parChTrans1D3" presStyleIdx="2" presStyleCnt="3"/>
      <dgm:spPr/>
      <dgm:t>
        <a:bodyPr/>
        <a:lstStyle/>
        <a:p>
          <a:endParaRPr lang="pt-BR"/>
        </a:p>
      </dgm:t>
    </dgm:pt>
    <dgm:pt modelId="{203EA13F-469B-48F7-BD84-49EA1B1E3D17}" type="pres">
      <dgm:prSet presAssocID="{71C59849-B7F5-483D-8E0F-551D8353AC4E}" presName="Name21" presStyleCnt="0"/>
      <dgm:spPr/>
    </dgm:pt>
    <dgm:pt modelId="{F2F3A5C6-6146-4912-A959-C8C1A3EECAB6}" type="pres">
      <dgm:prSet presAssocID="{71C59849-B7F5-483D-8E0F-551D8353AC4E}" presName="level2Shape" presStyleLbl="node3" presStyleIdx="2" presStyleCnt="3"/>
      <dgm:spPr/>
      <dgm:t>
        <a:bodyPr/>
        <a:lstStyle/>
        <a:p>
          <a:endParaRPr lang="pt-BR"/>
        </a:p>
      </dgm:t>
    </dgm:pt>
    <dgm:pt modelId="{85C97081-339A-4397-8FF4-B91C50ED7244}" type="pres">
      <dgm:prSet presAssocID="{71C59849-B7F5-483D-8E0F-551D8353AC4E}" presName="hierChild3" presStyleCnt="0"/>
      <dgm:spPr/>
    </dgm:pt>
    <dgm:pt modelId="{67FE92C1-39E0-4FE1-9571-2BB449C3347E}" type="pres">
      <dgm:prSet presAssocID="{5ED97080-E776-4F08-A23D-DBF1F59CAA5F}" presName="Name19" presStyleLbl="parChTrans1D4" presStyleIdx="4" presStyleCnt="5"/>
      <dgm:spPr/>
      <dgm:t>
        <a:bodyPr/>
        <a:lstStyle/>
        <a:p>
          <a:endParaRPr lang="pt-BR"/>
        </a:p>
      </dgm:t>
    </dgm:pt>
    <dgm:pt modelId="{60D2055A-4168-4486-9F54-671D62E62069}" type="pres">
      <dgm:prSet presAssocID="{2F54BF9B-EC8C-4999-8279-7409633E03FD}" presName="Name21" presStyleCnt="0"/>
      <dgm:spPr/>
    </dgm:pt>
    <dgm:pt modelId="{44FDC223-D7EB-49A2-8AD2-DA6ED8E37AB1}" type="pres">
      <dgm:prSet presAssocID="{2F54BF9B-EC8C-4999-8279-7409633E03FD}" presName="level2Shape" presStyleLbl="node4" presStyleIdx="4" presStyleCnt="5"/>
      <dgm:spPr/>
      <dgm:t>
        <a:bodyPr/>
        <a:lstStyle/>
        <a:p>
          <a:endParaRPr lang="pt-BR"/>
        </a:p>
      </dgm:t>
    </dgm:pt>
    <dgm:pt modelId="{09EF1E1C-E902-4B05-8E8C-36061FADF29A}" type="pres">
      <dgm:prSet presAssocID="{2F54BF9B-EC8C-4999-8279-7409633E03FD}" presName="hierChild3" presStyleCnt="0"/>
      <dgm:spPr/>
    </dgm:pt>
    <dgm:pt modelId="{B6E5EF13-AAC9-4E62-8716-852E0EAF9EBE}" type="pres">
      <dgm:prSet presAssocID="{ED11F148-5EC3-4085-9F19-E142880C7016}" presName="bgShapesFlow" presStyleCnt="0"/>
      <dgm:spPr/>
    </dgm:pt>
    <dgm:pt modelId="{7C7B9320-CFA3-4029-9CF8-F0FA315531EC}" type="pres">
      <dgm:prSet presAssocID="{13ADD546-F653-4F9E-8D49-ADDF0265AB8F}" presName="rectComp" presStyleCnt="0"/>
      <dgm:spPr/>
    </dgm:pt>
    <dgm:pt modelId="{C99E55E4-631B-48B6-B5E7-B296B599052F}" type="pres">
      <dgm:prSet presAssocID="{13ADD546-F653-4F9E-8D49-ADDF0265AB8F}" presName="bgRect" presStyleLbl="bgShp" presStyleIdx="0" presStyleCnt="4"/>
      <dgm:spPr/>
      <dgm:t>
        <a:bodyPr/>
        <a:lstStyle/>
        <a:p>
          <a:endParaRPr lang="pt-BR"/>
        </a:p>
      </dgm:t>
    </dgm:pt>
    <dgm:pt modelId="{DF583BE8-9D9F-41C4-BEEE-293399C42DA6}" type="pres">
      <dgm:prSet presAssocID="{13ADD546-F653-4F9E-8D49-ADDF0265AB8F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E35FA1-462D-44B9-996E-A3F827505994}" type="pres">
      <dgm:prSet presAssocID="{13ADD546-F653-4F9E-8D49-ADDF0265AB8F}" presName="spComp" presStyleCnt="0"/>
      <dgm:spPr/>
    </dgm:pt>
    <dgm:pt modelId="{F8205940-F4AE-40A4-A242-5C5B5077594B}" type="pres">
      <dgm:prSet presAssocID="{13ADD546-F653-4F9E-8D49-ADDF0265AB8F}" presName="vSp" presStyleCnt="0"/>
      <dgm:spPr/>
    </dgm:pt>
    <dgm:pt modelId="{E62F4DB9-598C-4AC8-944B-95B8837D37B1}" type="pres">
      <dgm:prSet presAssocID="{2E8A4E8F-350F-4ADA-857D-6332251FB1A7}" presName="rectComp" presStyleCnt="0"/>
      <dgm:spPr/>
    </dgm:pt>
    <dgm:pt modelId="{2FC1302B-1F63-47D5-A4D2-57B975E0FD96}" type="pres">
      <dgm:prSet presAssocID="{2E8A4E8F-350F-4ADA-857D-6332251FB1A7}" presName="bgRect" presStyleLbl="bgShp" presStyleIdx="1" presStyleCnt="4"/>
      <dgm:spPr/>
      <dgm:t>
        <a:bodyPr/>
        <a:lstStyle/>
        <a:p>
          <a:endParaRPr lang="pt-BR"/>
        </a:p>
      </dgm:t>
    </dgm:pt>
    <dgm:pt modelId="{C23735F5-9115-457B-845D-4CF9FC2026EA}" type="pres">
      <dgm:prSet presAssocID="{2E8A4E8F-350F-4ADA-857D-6332251FB1A7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DE3214-DA20-4AD2-AB4F-C72BFD6BA59A}" type="pres">
      <dgm:prSet presAssocID="{2E8A4E8F-350F-4ADA-857D-6332251FB1A7}" presName="spComp" presStyleCnt="0"/>
      <dgm:spPr/>
    </dgm:pt>
    <dgm:pt modelId="{69065351-B732-493B-901F-901C95BA271E}" type="pres">
      <dgm:prSet presAssocID="{2E8A4E8F-350F-4ADA-857D-6332251FB1A7}" presName="vSp" presStyleCnt="0"/>
      <dgm:spPr/>
    </dgm:pt>
    <dgm:pt modelId="{A572AC74-93C1-4061-A86D-08205E1B7E06}" type="pres">
      <dgm:prSet presAssocID="{8993AFF1-20CF-4C9F-9462-FD1ADEA80CEE}" presName="rectComp" presStyleCnt="0"/>
      <dgm:spPr/>
    </dgm:pt>
    <dgm:pt modelId="{C8588BA1-995F-443D-804D-876D8475F265}" type="pres">
      <dgm:prSet presAssocID="{8993AFF1-20CF-4C9F-9462-FD1ADEA80CEE}" presName="bgRect" presStyleLbl="bgShp" presStyleIdx="2" presStyleCnt="4"/>
      <dgm:spPr/>
      <dgm:t>
        <a:bodyPr/>
        <a:lstStyle/>
        <a:p>
          <a:endParaRPr lang="pt-BR"/>
        </a:p>
      </dgm:t>
    </dgm:pt>
    <dgm:pt modelId="{6E6318BD-BA85-4BA6-AD91-F0D8D0F74BE1}" type="pres">
      <dgm:prSet presAssocID="{8993AFF1-20CF-4C9F-9462-FD1ADEA80CEE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F44228-3E33-48DF-A651-50A317D6B6BF}" type="pres">
      <dgm:prSet presAssocID="{8993AFF1-20CF-4C9F-9462-FD1ADEA80CEE}" presName="spComp" presStyleCnt="0"/>
      <dgm:spPr/>
    </dgm:pt>
    <dgm:pt modelId="{B870169A-7C83-42FD-9344-6E53960F1A99}" type="pres">
      <dgm:prSet presAssocID="{8993AFF1-20CF-4C9F-9462-FD1ADEA80CEE}" presName="vSp" presStyleCnt="0"/>
      <dgm:spPr/>
    </dgm:pt>
    <dgm:pt modelId="{16141B42-ED4E-493D-AE85-4C26BFE22120}" type="pres">
      <dgm:prSet presAssocID="{3E8EDA82-F42B-4A89-90B0-267B8FC43487}" presName="rectComp" presStyleCnt="0"/>
      <dgm:spPr/>
    </dgm:pt>
    <dgm:pt modelId="{DD1AA364-EC39-45E9-ABE8-198559C9FD66}" type="pres">
      <dgm:prSet presAssocID="{3E8EDA82-F42B-4A89-90B0-267B8FC43487}" presName="bgRect" presStyleLbl="bgShp" presStyleIdx="3" presStyleCnt="4"/>
      <dgm:spPr/>
      <dgm:t>
        <a:bodyPr/>
        <a:lstStyle/>
        <a:p>
          <a:endParaRPr lang="pt-BR"/>
        </a:p>
      </dgm:t>
    </dgm:pt>
    <dgm:pt modelId="{DB074A79-B3CC-4C51-9757-AD10C2FC58DA}" type="pres">
      <dgm:prSet presAssocID="{3E8EDA82-F42B-4A89-90B0-267B8FC43487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3B36653-8280-4500-8344-19681F84FA85}" type="presOf" srcId="{3E8EDA82-F42B-4A89-90B0-267B8FC43487}" destId="{DD1AA364-EC39-45E9-ABE8-198559C9FD66}" srcOrd="0" destOrd="0" presId="urn:microsoft.com/office/officeart/2005/8/layout/hierarchy6"/>
    <dgm:cxn modelId="{9032CBB5-BA83-4D84-8224-04F7CB1CB82B}" type="presOf" srcId="{63D94342-72FB-40B7-AF2D-D08AEE7DFAE8}" destId="{2E935EC0-6EA7-40F6-8D00-C75C05F81DF8}" srcOrd="0" destOrd="0" presId="urn:microsoft.com/office/officeart/2005/8/layout/hierarchy6"/>
    <dgm:cxn modelId="{32FA6C64-A13F-49A3-BB6E-BA7F5F644F1C}" type="presOf" srcId="{13ADD546-F653-4F9E-8D49-ADDF0265AB8F}" destId="{DF583BE8-9D9F-41C4-BEEE-293399C42DA6}" srcOrd="1" destOrd="0" presId="urn:microsoft.com/office/officeart/2005/8/layout/hierarchy6"/>
    <dgm:cxn modelId="{376B7E48-2CCE-4DB3-9F8A-B0DCDC8A2EEE}" type="presOf" srcId="{584F32D8-7AB3-4208-AE8A-CAF931B9ABD6}" destId="{BAEFB2AE-2C47-4DD1-BE51-D986DC7D84CB}" srcOrd="0" destOrd="0" presId="urn:microsoft.com/office/officeart/2005/8/layout/hierarchy6"/>
    <dgm:cxn modelId="{CC14CCF8-6944-435C-9510-F27E7DBEAEED}" type="presOf" srcId="{C7A5E784-522F-42BD-BCC0-F1102AFAF808}" destId="{5E1B972E-0251-44D8-AA5C-561094C6F82C}" srcOrd="0" destOrd="0" presId="urn:microsoft.com/office/officeart/2005/8/layout/hierarchy6"/>
    <dgm:cxn modelId="{CF081C57-ABA0-47C5-BA87-548D40A9F782}" type="presOf" srcId="{A99896A0-E6FE-4F89-82B1-47B8B8AD3379}" destId="{564F29B8-A547-4C94-99EE-05800BBC0A99}" srcOrd="0" destOrd="0" presId="urn:microsoft.com/office/officeart/2005/8/layout/hierarchy6"/>
    <dgm:cxn modelId="{D2C8B937-D68D-4709-8AE5-48D111EB1B5D}" srcId="{1D4C48B4-737B-475E-B6B2-9B86AB419D11}" destId="{71C59849-B7F5-483D-8E0F-551D8353AC4E}" srcOrd="0" destOrd="0" parTransId="{841F04AF-A17F-473F-B6DE-8EAEC2620D13}" sibTransId="{505D333B-7C60-4B2A-83BC-90A37299C808}"/>
    <dgm:cxn modelId="{8BE85024-9610-4AAC-A55E-5BD58D0BACFD}" type="presOf" srcId="{ED11F148-5EC3-4085-9F19-E142880C7016}" destId="{00EC0ABA-1B53-4A2A-88F8-A91ADE660016}" srcOrd="0" destOrd="0" presId="urn:microsoft.com/office/officeart/2005/8/layout/hierarchy6"/>
    <dgm:cxn modelId="{C11D4462-80DF-41FE-A88D-29C9F1C8A2F2}" type="presOf" srcId="{0CAC0013-C776-4A4C-9C75-1B5B38DEE03A}" destId="{32A3703F-9FF1-4BA5-9207-0B4DEF88A40B}" srcOrd="0" destOrd="0" presId="urn:microsoft.com/office/officeart/2005/8/layout/hierarchy6"/>
    <dgm:cxn modelId="{D3339FE4-0B5B-4F61-8D23-AF193F9938CA}" type="presOf" srcId="{29BCA930-0F14-4262-ABEF-65DA9A900D05}" destId="{39757617-BDE5-4345-B5A7-9E7B3656CC41}" srcOrd="0" destOrd="0" presId="urn:microsoft.com/office/officeart/2005/8/layout/hierarchy6"/>
    <dgm:cxn modelId="{CF1CB54C-7382-4DB3-A692-258237AB2BCE}" srcId="{C7A5E784-522F-42BD-BCC0-F1102AFAF808}" destId="{1D4C48B4-737B-475E-B6B2-9B86AB419D11}" srcOrd="1" destOrd="0" parTransId="{584F32D8-7AB3-4208-AE8A-CAF931B9ABD6}" sibTransId="{4286FD85-2660-42A5-90C7-FF76EDB4B8D0}"/>
    <dgm:cxn modelId="{A1C2FC2E-5FFA-4B73-BCBC-29AFF0FA068B}" srcId="{C7A5E784-522F-42BD-BCC0-F1102AFAF808}" destId="{A99896A0-E6FE-4F89-82B1-47B8B8AD3379}" srcOrd="0" destOrd="0" parTransId="{3A9D97B6-192E-4C77-B82B-A8E6337BDEBF}" sibTransId="{B1AC5D6B-23DB-4673-8CCD-F5A91E25585B}"/>
    <dgm:cxn modelId="{2CF6A4D0-4DD6-4233-9437-8C5856841DA0}" type="presOf" srcId="{802317D3-7EBF-45EC-9DB9-83E3FD78309E}" destId="{FA2AA1E0-A58D-4A91-9E54-0F07A8672200}" srcOrd="0" destOrd="0" presId="urn:microsoft.com/office/officeart/2005/8/layout/hierarchy6"/>
    <dgm:cxn modelId="{653E49E0-39AB-4F57-ADC0-4976F1BC1D56}" srcId="{ED11F148-5EC3-4085-9F19-E142880C7016}" destId="{8993AFF1-20CF-4C9F-9462-FD1ADEA80CEE}" srcOrd="3" destOrd="0" parTransId="{3FDE0976-D942-46A3-BB82-910062D2301C}" sibTransId="{12323157-9BAB-445B-9A6C-277E43373371}"/>
    <dgm:cxn modelId="{68DAA3CD-F954-4EB2-A1A1-131AC05B88DB}" srcId="{ED11F148-5EC3-4085-9F19-E142880C7016}" destId="{2E8A4E8F-350F-4ADA-857D-6332251FB1A7}" srcOrd="2" destOrd="0" parTransId="{D603D2D5-09D2-4954-B111-E4DE4E112C8F}" sibTransId="{CBA14D17-D712-4A8A-BEB7-95375C40FC1D}"/>
    <dgm:cxn modelId="{55CEB87C-AB28-4C34-BD0D-1244FA16561C}" srcId="{A99896A0-E6FE-4F89-82B1-47B8B8AD3379}" destId="{FF789E6A-E0A2-40DD-BB69-FC614DBA68A3}" srcOrd="0" destOrd="0" parTransId="{5167D963-A7AA-4430-B6A7-813F47A264DE}" sibTransId="{5F0F757E-3A30-49E1-93A3-F869F36B34CC}"/>
    <dgm:cxn modelId="{341A98C0-E2D6-47F2-A63E-B3A6B2F14FA3}" type="presOf" srcId="{5167D963-A7AA-4430-B6A7-813F47A264DE}" destId="{972ED9A6-70B1-42CA-ABE4-652B055ECC5B}" srcOrd="0" destOrd="0" presId="urn:microsoft.com/office/officeart/2005/8/layout/hierarchy6"/>
    <dgm:cxn modelId="{076BF2F8-5AF1-4719-862E-48257D7C75F7}" type="presOf" srcId="{8993AFF1-20CF-4C9F-9462-FD1ADEA80CEE}" destId="{6E6318BD-BA85-4BA6-AD91-F0D8D0F74BE1}" srcOrd="1" destOrd="0" presId="urn:microsoft.com/office/officeart/2005/8/layout/hierarchy6"/>
    <dgm:cxn modelId="{E39795C5-6BCD-4C50-902E-DD4D4CFC99BF}" type="presOf" srcId="{13ADD546-F653-4F9E-8D49-ADDF0265AB8F}" destId="{C99E55E4-631B-48B6-B5E7-B296B599052F}" srcOrd="0" destOrd="0" presId="urn:microsoft.com/office/officeart/2005/8/layout/hierarchy6"/>
    <dgm:cxn modelId="{2D0AAF62-74C6-4FF7-9F65-3BA5335B6F82}" srcId="{71C59849-B7F5-483D-8E0F-551D8353AC4E}" destId="{2F54BF9B-EC8C-4999-8279-7409633E03FD}" srcOrd="0" destOrd="0" parTransId="{5ED97080-E776-4F08-A23D-DBF1F59CAA5F}" sibTransId="{2701155C-E855-4582-8341-056A364BD2BD}"/>
    <dgm:cxn modelId="{476CA27E-2136-4BAA-B1A6-2E3D1850C01D}" type="presOf" srcId="{1D4C48B4-737B-475E-B6B2-9B86AB419D11}" destId="{E268D49E-01B5-4F36-88E8-2AD058557199}" srcOrd="0" destOrd="0" presId="urn:microsoft.com/office/officeart/2005/8/layout/hierarchy6"/>
    <dgm:cxn modelId="{7CACD994-34F3-40CF-B5C8-BDAE41D6EDC3}" srcId="{ED11F148-5EC3-4085-9F19-E142880C7016}" destId="{3E8EDA82-F42B-4A89-90B0-267B8FC43487}" srcOrd="4" destOrd="0" parTransId="{472ACAEB-B011-43A1-9928-22E376374E7C}" sibTransId="{B00B279D-9A22-4E5F-8D68-3A54DCD1B708}"/>
    <dgm:cxn modelId="{4A4449A0-3544-4012-9A27-04A171598007}" type="presOf" srcId="{2E8A4E8F-350F-4ADA-857D-6332251FB1A7}" destId="{2FC1302B-1F63-47D5-A4D2-57B975E0FD96}" srcOrd="0" destOrd="0" presId="urn:microsoft.com/office/officeart/2005/8/layout/hierarchy6"/>
    <dgm:cxn modelId="{95D58923-BB85-42B3-92F9-526A29E78C51}" type="presOf" srcId="{2F54BF9B-EC8C-4999-8279-7409633E03FD}" destId="{44FDC223-D7EB-49A2-8AD2-DA6ED8E37AB1}" srcOrd="0" destOrd="0" presId="urn:microsoft.com/office/officeart/2005/8/layout/hierarchy6"/>
    <dgm:cxn modelId="{36BFB5AB-0C16-426E-B410-5FE9F8D1616C}" srcId="{51D6C35F-0BEA-4CB3-B4ED-1B245E43D75B}" destId="{63D94342-72FB-40B7-AF2D-D08AEE7DFAE8}" srcOrd="0" destOrd="0" parTransId="{C053022C-53B8-4728-9C05-1B7A86FAA441}" sibTransId="{0A0FA7A5-7E84-4A6B-BFDC-8E9B3CD4EE05}"/>
    <dgm:cxn modelId="{3CBAAB0D-7C3F-4C85-BC7B-D8EF035A1C6B}" type="presOf" srcId="{841F04AF-A17F-473F-B6DE-8EAEC2620D13}" destId="{63571C1C-BDF7-4B9E-800B-604199BC1C22}" srcOrd="0" destOrd="0" presId="urn:microsoft.com/office/officeart/2005/8/layout/hierarchy6"/>
    <dgm:cxn modelId="{39138F4D-240F-49DD-9A6C-A0216EBAECC9}" type="presOf" srcId="{FF789E6A-E0A2-40DD-BB69-FC614DBA68A3}" destId="{3C991A20-433C-45EF-90C5-3C3D0F006613}" srcOrd="0" destOrd="0" presId="urn:microsoft.com/office/officeart/2005/8/layout/hierarchy6"/>
    <dgm:cxn modelId="{7877DCEF-5D14-4B2E-9000-36BE9FEAE9E1}" type="presOf" srcId="{EE90F008-193D-40D6-BDFD-1C0B44230FB2}" destId="{A3F76816-F9E7-4786-9544-C009C4CCCB9D}" srcOrd="0" destOrd="0" presId="urn:microsoft.com/office/officeart/2005/8/layout/hierarchy6"/>
    <dgm:cxn modelId="{271029BE-A9C6-4BB5-9435-A02E44710A8D}" srcId="{FF789E6A-E0A2-40DD-BB69-FC614DBA68A3}" destId="{0CAC0013-C776-4A4C-9C75-1B5B38DEE03A}" srcOrd="1" destOrd="0" parTransId="{EE90F008-193D-40D6-BDFD-1C0B44230FB2}" sibTransId="{11AC6265-46B0-4C29-8249-1BABE0C777B0}"/>
    <dgm:cxn modelId="{F19EB456-B1F1-4065-9A81-86D321604ADC}" type="presOf" srcId="{51D6C35F-0BEA-4CB3-B4ED-1B245E43D75B}" destId="{CEA369DA-9774-4152-B423-53A47F026156}" srcOrd="0" destOrd="0" presId="urn:microsoft.com/office/officeart/2005/8/layout/hierarchy6"/>
    <dgm:cxn modelId="{BF8E19D9-AA72-479D-9973-CB982E4F4C5C}" type="presOf" srcId="{9FEAFAAF-C70E-4B01-8797-966B1168FBA8}" destId="{5916AED6-589A-4560-A627-66399E8F8C8B}" srcOrd="0" destOrd="0" presId="urn:microsoft.com/office/officeart/2005/8/layout/hierarchy6"/>
    <dgm:cxn modelId="{4090B717-B4F2-4D60-A6E8-B775DA990312}" srcId="{FF789E6A-E0A2-40DD-BB69-FC614DBA68A3}" destId="{B53528D4-A35D-4688-8EA6-95D6BABF9203}" srcOrd="0" destOrd="0" parTransId="{29BCA930-0F14-4262-ABEF-65DA9A900D05}" sibTransId="{ED49ED04-E648-457A-94F9-2BCFCB910BA4}"/>
    <dgm:cxn modelId="{CF37B8DB-7FF1-4733-87BC-61B4F8D0DE38}" srcId="{51D6C35F-0BEA-4CB3-B4ED-1B245E43D75B}" destId="{9FEAFAAF-C70E-4B01-8797-966B1168FBA8}" srcOrd="1" destOrd="0" parTransId="{802317D3-7EBF-45EC-9DB9-83E3FD78309E}" sibTransId="{BDB4CC14-3B0E-4729-B714-412378C28C11}"/>
    <dgm:cxn modelId="{D0DE2518-4D20-4162-B68D-0AB9BBDB871D}" type="presOf" srcId="{3E8EDA82-F42B-4A89-90B0-267B8FC43487}" destId="{DB074A79-B3CC-4C51-9757-AD10C2FC58DA}" srcOrd="1" destOrd="0" presId="urn:microsoft.com/office/officeart/2005/8/layout/hierarchy6"/>
    <dgm:cxn modelId="{EBFE8BFC-5235-4F9C-9EAE-A792329219C6}" type="presOf" srcId="{C053022C-53B8-4728-9C05-1B7A86FAA441}" destId="{12CA5CC1-27C1-45CB-AC49-6110B31846D9}" srcOrd="0" destOrd="0" presId="urn:microsoft.com/office/officeart/2005/8/layout/hierarchy6"/>
    <dgm:cxn modelId="{13F910F2-0CC5-4F9F-AEAE-851EEDC06525}" type="presOf" srcId="{2E8A4E8F-350F-4ADA-857D-6332251FB1A7}" destId="{C23735F5-9115-457B-845D-4CF9FC2026EA}" srcOrd="1" destOrd="0" presId="urn:microsoft.com/office/officeart/2005/8/layout/hierarchy6"/>
    <dgm:cxn modelId="{3AB9416A-A715-49AD-8220-95ADC935BD19}" type="presOf" srcId="{71C59849-B7F5-483D-8E0F-551D8353AC4E}" destId="{F2F3A5C6-6146-4912-A959-C8C1A3EECAB6}" srcOrd="0" destOrd="0" presId="urn:microsoft.com/office/officeart/2005/8/layout/hierarchy6"/>
    <dgm:cxn modelId="{0E600D3B-CD64-4B8D-9365-004A46DD4911}" type="presOf" srcId="{D2F6D4B0-9D53-48F1-8238-2145B9CED79B}" destId="{E4632FA6-956D-42BA-8FC7-9D25998B2979}" srcOrd="0" destOrd="0" presId="urn:microsoft.com/office/officeart/2005/8/layout/hierarchy6"/>
    <dgm:cxn modelId="{009BA865-9BCC-4CB6-BF53-916DC6E55F32}" srcId="{A99896A0-E6FE-4F89-82B1-47B8B8AD3379}" destId="{51D6C35F-0BEA-4CB3-B4ED-1B245E43D75B}" srcOrd="1" destOrd="0" parTransId="{D2F6D4B0-9D53-48F1-8238-2145B9CED79B}" sibTransId="{7ADEB844-1225-4858-BB9D-E1A88E9804BC}"/>
    <dgm:cxn modelId="{74DA9865-58E3-45A0-947D-AB2113DFCD68}" srcId="{ED11F148-5EC3-4085-9F19-E142880C7016}" destId="{C7A5E784-522F-42BD-BCC0-F1102AFAF808}" srcOrd="0" destOrd="0" parTransId="{4A5F5CFF-F9CA-445E-AA4F-4357C06A5E65}" sibTransId="{F5FA3801-3405-47B3-A0C7-941A429190E4}"/>
    <dgm:cxn modelId="{A36CECA3-9862-4859-8855-E2277755AC4A}" type="presOf" srcId="{B53528D4-A35D-4688-8EA6-95D6BABF9203}" destId="{34ACE4F5-EDF8-481F-A98B-16DCB5483C4F}" srcOrd="0" destOrd="0" presId="urn:microsoft.com/office/officeart/2005/8/layout/hierarchy6"/>
    <dgm:cxn modelId="{AF57C9CD-BC11-4767-9046-4504D53D5CA8}" type="presOf" srcId="{3A9D97B6-192E-4C77-B82B-A8E6337BDEBF}" destId="{1A1D575F-6722-4F36-9F45-2ECBF029C277}" srcOrd="0" destOrd="0" presId="urn:microsoft.com/office/officeart/2005/8/layout/hierarchy6"/>
    <dgm:cxn modelId="{633C97D1-5F2E-4B65-BDAE-DA4351A627C2}" type="presOf" srcId="{5ED97080-E776-4F08-A23D-DBF1F59CAA5F}" destId="{67FE92C1-39E0-4FE1-9571-2BB449C3347E}" srcOrd="0" destOrd="0" presId="urn:microsoft.com/office/officeart/2005/8/layout/hierarchy6"/>
    <dgm:cxn modelId="{DFD46CFC-9BBD-44F1-88F4-42443EAC2F0B}" srcId="{ED11F148-5EC3-4085-9F19-E142880C7016}" destId="{13ADD546-F653-4F9E-8D49-ADDF0265AB8F}" srcOrd="1" destOrd="0" parTransId="{9E1697EB-1A09-4184-98A4-008554DF7870}" sibTransId="{FD848766-0149-4D83-AA5B-7A474F6F96BB}"/>
    <dgm:cxn modelId="{1529B7F1-71F6-4321-8950-51E2D42270A0}" type="presOf" srcId="{8993AFF1-20CF-4C9F-9462-FD1ADEA80CEE}" destId="{C8588BA1-995F-443D-804D-876D8475F265}" srcOrd="0" destOrd="0" presId="urn:microsoft.com/office/officeart/2005/8/layout/hierarchy6"/>
    <dgm:cxn modelId="{CC25F100-A030-442B-ADE0-B545886D8070}" type="presParOf" srcId="{00EC0ABA-1B53-4A2A-88F8-A91ADE660016}" destId="{C9A96B77-9A3E-4DA5-80CA-54A75E24FE8B}" srcOrd="0" destOrd="0" presId="urn:microsoft.com/office/officeart/2005/8/layout/hierarchy6"/>
    <dgm:cxn modelId="{E36F5BD3-3560-4A19-A375-3FB87B387605}" type="presParOf" srcId="{C9A96B77-9A3E-4DA5-80CA-54A75E24FE8B}" destId="{FF7F53D0-1B66-4739-AB39-C72BC6F12B63}" srcOrd="0" destOrd="0" presId="urn:microsoft.com/office/officeart/2005/8/layout/hierarchy6"/>
    <dgm:cxn modelId="{06D17732-9CC8-45FA-B5D0-EA1BC6DEC36F}" type="presParOf" srcId="{C9A96B77-9A3E-4DA5-80CA-54A75E24FE8B}" destId="{5B2FF3C4-BAE6-49C6-AA6F-6DFF4AA75B51}" srcOrd="1" destOrd="0" presId="urn:microsoft.com/office/officeart/2005/8/layout/hierarchy6"/>
    <dgm:cxn modelId="{8F1A77A9-068C-416B-9034-EE6770630EFB}" type="presParOf" srcId="{5B2FF3C4-BAE6-49C6-AA6F-6DFF4AA75B51}" destId="{CB0FD699-1627-435B-929F-B4ABDD799518}" srcOrd="0" destOrd="0" presId="urn:microsoft.com/office/officeart/2005/8/layout/hierarchy6"/>
    <dgm:cxn modelId="{ADED91B2-158E-4A22-B278-BAE2803D60C0}" type="presParOf" srcId="{CB0FD699-1627-435B-929F-B4ABDD799518}" destId="{5E1B972E-0251-44D8-AA5C-561094C6F82C}" srcOrd="0" destOrd="0" presId="urn:microsoft.com/office/officeart/2005/8/layout/hierarchy6"/>
    <dgm:cxn modelId="{36820D5D-6EEE-41DE-A9FF-2241392198EB}" type="presParOf" srcId="{CB0FD699-1627-435B-929F-B4ABDD799518}" destId="{B13904EC-FB71-40EC-BF6F-7FFC06C7A6F2}" srcOrd="1" destOrd="0" presId="urn:microsoft.com/office/officeart/2005/8/layout/hierarchy6"/>
    <dgm:cxn modelId="{59B2D45D-293F-4261-AC52-F32D56DBF143}" type="presParOf" srcId="{B13904EC-FB71-40EC-BF6F-7FFC06C7A6F2}" destId="{1A1D575F-6722-4F36-9F45-2ECBF029C277}" srcOrd="0" destOrd="0" presId="urn:microsoft.com/office/officeart/2005/8/layout/hierarchy6"/>
    <dgm:cxn modelId="{27D3FEA1-9CD2-4F9D-BA42-AE0B2FC98A29}" type="presParOf" srcId="{B13904EC-FB71-40EC-BF6F-7FFC06C7A6F2}" destId="{4145F12B-D1DC-4D9C-9096-B9FED90E8980}" srcOrd="1" destOrd="0" presId="urn:microsoft.com/office/officeart/2005/8/layout/hierarchy6"/>
    <dgm:cxn modelId="{50789F67-5B66-4275-9A51-07CB7B5B2315}" type="presParOf" srcId="{4145F12B-D1DC-4D9C-9096-B9FED90E8980}" destId="{564F29B8-A547-4C94-99EE-05800BBC0A99}" srcOrd="0" destOrd="0" presId="urn:microsoft.com/office/officeart/2005/8/layout/hierarchy6"/>
    <dgm:cxn modelId="{ED9EEC38-9C8D-4234-A4A9-317549BEF07B}" type="presParOf" srcId="{4145F12B-D1DC-4D9C-9096-B9FED90E8980}" destId="{F8BBBC67-D190-4783-B676-13076D6931A5}" srcOrd="1" destOrd="0" presId="urn:microsoft.com/office/officeart/2005/8/layout/hierarchy6"/>
    <dgm:cxn modelId="{5DA7A9DC-7837-4FA8-AB2E-BA986A9EA82C}" type="presParOf" srcId="{F8BBBC67-D190-4783-B676-13076D6931A5}" destId="{972ED9A6-70B1-42CA-ABE4-652B055ECC5B}" srcOrd="0" destOrd="0" presId="urn:microsoft.com/office/officeart/2005/8/layout/hierarchy6"/>
    <dgm:cxn modelId="{18FFD153-48EC-4E34-AA4C-E40F4B6B776F}" type="presParOf" srcId="{F8BBBC67-D190-4783-B676-13076D6931A5}" destId="{307AF759-CA2F-4EF9-9DB4-CC4C08EC2AA3}" srcOrd="1" destOrd="0" presId="urn:microsoft.com/office/officeart/2005/8/layout/hierarchy6"/>
    <dgm:cxn modelId="{679F03F4-7E53-418A-807F-8597F3244094}" type="presParOf" srcId="{307AF759-CA2F-4EF9-9DB4-CC4C08EC2AA3}" destId="{3C991A20-433C-45EF-90C5-3C3D0F006613}" srcOrd="0" destOrd="0" presId="urn:microsoft.com/office/officeart/2005/8/layout/hierarchy6"/>
    <dgm:cxn modelId="{26BCEB97-326C-4A79-8854-B8BDDB883EE4}" type="presParOf" srcId="{307AF759-CA2F-4EF9-9DB4-CC4C08EC2AA3}" destId="{8B4CE2E7-996E-4B57-848B-6A173746EE74}" srcOrd="1" destOrd="0" presId="urn:microsoft.com/office/officeart/2005/8/layout/hierarchy6"/>
    <dgm:cxn modelId="{C11C54A9-6563-4EA0-A3F3-61FFE1EA9005}" type="presParOf" srcId="{8B4CE2E7-996E-4B57-848B-6A173746EE74}" destId="{39757617-BDE5-4345-B5A7-9E7B3656CC41}" srcOrd="0" destOrd="0" presId="urn:microsoft.com/office/officeart/2005/8/layout/hierarchy6"/>
    <dgm:cxn modelId="{55627815-9AD7-45B8-96D1-FED5B3F4007A}" type="presParOf" srcId="{8B4CE2E7-996E-4B57-848B-6A173746EE74}" destId="{5CFE34CA-5869-44B6-93BF-A9CB267CA125}" srcOrd="1" destOrd="0" presId="urn:microsoft.com/office/officeart/2005/8/layout/hierarchy6"/>
    <dgm:cxn modelId="{7F9FEA67-5DD5-496A-9EAA-2A60C1B60530}" type="presParOf" srcId="{5CFE34CA-5869-44B6-93BF-A9CB267CA125}" destId="{34ACE4F5-EDF8-481F-A98B-16DCB5483C4F}" srcOrd="0" destOrd="0" presId="urn:microsoft.com/office/officeart/2005/8/layout/hierarchy6"/>
    <dgm:cxn modelId="{1DF34648-0A0C-4456-BD32-C33AD94F0D35}" type="presParOf" srcId="{5CFE34CA-5869-44B6-93BF-A9CB267CA125}" destId="{B57866E1-C5F2-454F-99D3-3307270AFF90}" srcOrd="1" destOrd="0" presId="urn:microsoft.com/office/officeart/2005/8/layout/hierarchy6"/>
    <dgm:cxn modelId="{B77AAC2F-B6B8-4631-B753-53A821EB30A6}" type="presParOf" srcId="{8B4CE2E7-996E-4B57-848B-6A173746EE74}" destId="{A3F76816-F9E7-4786-9544-C009C4CCCB9D}" srcOrd="2" destOrd="0" presId="urn:microsoft.com/office/officeart/2005/8/layout/hierarchy6"/>
    <dgm:cxn modelId="{A99C1128-DE14-424E-B276-B0E7F17A2079}" type="presParOf" srcId="{8B4CE2E7-996E-4B57-848B-6A173746EE74}" destId="{F7A8FF32-D305-4BB8-B305-A58C5A01A7A4}" srcOrd="3" destOrd="0" presId="urn:microsoft.com/office/officeart/2005/8/layout/hierarchy6"/>
    <dgm:cxn modelId="{39E7ACBC-D5B5-4470-AF14-C0B96E06BE72}" type="presParOf" srcId="{F7A8FF32-D305-4BB8-B305-A58C5A01A7A4}" destId="{32A3703F-9FF1-4BA5-9207-0B4DEF88A40B}" srcOrd="0" destOrd="0" presId="urn:microsoft.com/office/officeart/2005/8/layout/hierarchy6"/>
    <dgm:cxn modelId="{16004B5B-9E3A-4FD5-9B63-C93BAA897E28}" type="presParOf" srcId="{F7A8FF32-D305-4BB8-B305-A58C5A01A7A4}" destId="{0B09FD00-D260-42BA-920D-43E0421476A2}" srcOrd="1" destOrd="0" presId="urn:microsoft.com/office/officeart/2005/8/layout/hierarchy6"/>
    <dgm:cxn modelId="{8B41099F-8443-4F64-97B3-09D507EC379E}" type="presParOf" srcId="{F8BBBC67-D190-4783-B676-13076D6931A5}" destId="{E4632FA6-956D-42BA-8FC7-9D25998B2979}" srcOrd="2" destOrd="0" presId="urn:microsoft.com/office/officeart/2005/8/layout/hierarchy6"/>
    <dgm:cxn modelId="{EC9E33D9-AF37-434C-834E-CFE5C65911AD}" type="presParOf" srcId="{F8BBBC67-D190-4783-B676-13076D6931A5}" destId="{5654B659-704C-46D5-9D06-E131CF46193F}" srcOrd="3" destOrd="0" presId="urn:microsoft.com/office/officeart/2005/8/layout/hierarchy6"/>
    <dgm:cxn modelId="{9ADFFC4C-A3F9-41AB-B89C-795D6E63C1C4}" type="presParOf" srcId="{5654B659-704C-46D5-9D06-E131CF46193F}" destId="{CEA369DA-9774-4152-B423-53A47F026156}" srcOrd="0" destOrd="0" presId="urn:microsoft.com/office/officeart/2005/8/layout/hierarchy6"/>
    <dgm:cxn modelId="{AE3CC3B0-C1A9-4714-B158-DE1AAAE4FD4E}" type="presParOf" srcId="{5654B659-704C-46D5-9D06-E131CF46193F}" destId="{7E74580E-586A-4465-A9D8-06244CDE35A7}" srcOrd="1" destOrd="0" presId="urn:microsoft.com/office/officeart/2005/8/layout/hierarchy6"/>
    <dgm:cxn modelId="{CF300164-8CBD-4602-922E-1A3E7C766A6C}" type="presParOf" srcId="{7E74580E-586A-4465-A9D8-06244CDE35A7}" destId="{12CA5CC1-27C1-45CB-AC49-6110B31846D9}" srcOrd="0" destOrd="0" presId="urn:microsoft.com/office/officeart/2005/8/layout/hierarchy6"/>
    <dgm:cxn modelId="{683A4AF5-789C-48F4-93C2-A3B38BA2B6C7}" type="presParOf" srcId="{7E74580E-586A-4465-A9D8-06244CDE35A7}" destId="{1A013D1C-8945-44F9-A4F6-CF4561B60E96}" srcOrd="1" destOrd="0" presId="urn:microsoft.com/office/officeart/2005/8/layout/hierarchy6"/>
    <dgm:cxn modelId="{E4E3B674-4FD8-452F-BFC9-B3B1F0D082E1}" type="presParOf" srcId="{1A013D1C-8945-44F9-A4F6-CF4561B60E96}" destId="{2E935EC0-6EA7-40F6-8D00-C75C05F81DF8}" srcOrd="0" destOrd="0" presId="urn:microsoft.com/office/officeart/2005/8/layout/hierarchy6"/>
    <dgm:cxn modelId="{E968BE77-85EA-4908-B1EE-6D6C3405DA40}" type="presParOf" srcId="{1A013D1C-8945-44F9-A4F6-CF4561B60E96}" destId="{057513B2-500A-4A63-ADE2-1023C91B81D1}" srcOrd="1" destOrd="0" presId="urn:microsoft.com/office/officeart/2005/8/layout/hierarchy6"/>
    <dgm:cxn modelId="{2C9A8C2C-4031-44E6-9434-5CC7D545D7D8}" type="presParOf" srcId="{7E74580E-586A-4465-A9D8-06244CDE35A7}" destId="{FA2AA1E0-A58D-4A91-9E54-0F07A8672200}" srcOrd="2" destOrd="0" presId="urn:microsoft.com/office/officeart/2005/8/layout/hierarchy6"/>
    <dgm:cxn modelId="{DE60126A-8D09-4BCE-AE0D-F10C0A4BE9E7}" type="presParOf" srcId="{7E74580E-586A-4465-A9D8-06244CDE35A7}" destId="{8F1E0F29-BA1C-4FB3-9846-A39C3C1536EC}" srcOrd="3" destOrd="0" presId="urn:microsoft.com/office/officeart/2005/8/layout/hierarchy6"/>
    <dgm:cxn modelId="{C7856AE0-EA12-4DAE-9B68-7BF48C832BE6}" type="presParOf" srcId="{8F1E0F29-BA1C-4FB3-9846-A39C3C1536EC}" destId="{5916AED6-589A-4560-A627-66399E8F8C8B}" srcOrd="0" destOrd="0" presId="urn:microsoft.com/office/officeart/2005/8/layout/hierarchy6"/>
    <dgm:cxn modelId="{43E00833-FA13-4E54-BF50-130A49112283}" type="presParOf" srcId="{8F1E0F29-BA1C-4FB3-9846-A39C3C1536EC}" destId="{BC96678E-C6EF-4309-BA94-65A78FECCE57}" srcOrd="1" destOrd="0" presId="urn:microsoft.com/office/officeart/2005/8/layout/hierarchy6"/>
    <dgm:cxn modelId="{7A06BD1F-2FD0-4D87-B27A-C4D0E66A3962}" type="presParOf" srcId="{B13904EC-FB71-40EC-BF6F-7FFC06C7A6F2}" destId="{BAEFB2AE-2C47-4DD1-BE51-D986DC7D84CB}" srcOrd="2" destOrd="0" presId="urn:microsoft.com/office/officeart/2005/8/layout/hierarchy6"/>
    <dgm:cxn modelId="{261E701E-457D-496E-9A94-5AC994C324AE}" type="presParOf" srcId="{B13904EC-FB71-40EC-BF6F-7FFC06C7A6F2}" destId="{5608AD08-1258-428B-913E-ADE40BB00D83}" srcOrd="3" destOrd="0" presId="urn:microsoft.com/office/officeart/2005/8/layout/hierarchy6"/>
    <dgm:cxn modelId="{5676B14D-E3F7-4B9E-BB71-33DB16FC4050}" type="presParOf" srcId="{5608AD08-1258-428B-913E-ADE40BB00D83}" destId="{E268D49E-01B5-4F36-88E8-2AD058557199}" srcOrd="0" destOrd="0" presId="urn:microsoft.com/office/officeart/2005/8/layout/hierarchy6"/>
    <dgm:cxn modelId="{FB89F374-AB90-4EC2-845D-D9DE58E03C5E}" type="presParOf" srcId="{5608AD08-1258-428B-913E-ADE40BB00D83}" destId="{5CC2F7D2-1909-4330-9C54-6BA41A7DB4AF}" srcOrd="1" destOrd="0" presId="urn:microsoft.com/office/officeart/2005/8/layout/hierarchy6"/>
    <dgm:cxn modelId="{EE8FBF15-A014-4904-B4C7-7F64E3750AA6}" type="presParOf" srcId="{5CC2F7D2-1909-4330-9C54-6BA41A7DB4AF}" destId="{63571C1C-BDF7-4B9E-800B-604199BC1C22}" srcOrd="0" destOrd="0" presId="urn:microsoft.com/office/officeart/2005/8/layout/hierarchy6"/>
    <dgm:cxn modelId="{235B70FE-5EF9-40C2-81B5-4ABC705AB3A5}" type="presParOf" srcId="{5CC2F7D2-1909-4330-9C54-6BA41A7DB4AF}" destId="{203EA13F-469B-48F7-BD84-49EA1B1E3D17}" srcOrd="1" destOrd="0" presId="urn:microsoft.com/office/officeart/2005/8/layout/hierarchy6"/>
    <dgm:cxn modelId="{1640F32B-5119-41C3-98D6-1D4FC748CFC9}" type="presParOf" srcId="{203EA13F-469B-48F7-BD84-49EA1B1E3D17}" destId="{F2F3A5C6-6146-4912-A959-C8C1A3EECAB6}" srcOrd="0" destOrd="0" presId="urn:microsoft.com/office/officeart/2005/8/layout/hierarchy6"/>
    <dgm:cxn modelId="{8D650484-CD56-4F00-9950-B259CA002438}" type="presParOf" srcId="{203EA13F-469B-48F7-BD84-49EA1B1E3D17}" destId="{85C97081-339A-4397-8FF4-B91C50ED7244}" srcOrd="1" destOrd="0" presId="urn:microsoft.com/office/officeart/2005/8/layout/hierarchy6"/>
    <dgm:cxn modelId="{D09CB786-9A59-4759-A517-1582DF94ED51}" type="presParOf" srcId="{85C97081-339A-4397-8FF4-B91C50ED7244}" destId="{67FE92C1-39E0-4FE1-9571-2BB449C3347E}" srcOrd="0" destOrd="0" presId="urn:microsoft.com/office/officeart/2005/8/layout/hierarchy6"/>
    <dgm:cxn modelId="{12E28696-7DC4-41AC-9D2D-02B6B88699BE}" type="presParOf" srcId="{85C97081-339A-4397-8FF4-B91C50ED7244}" destId="{60D2055A-4168-4486-9F54-671D62E62069}" srcOrd="1" destOrd="0" presId="urn:microsoft.com/office/officeart/2005/8/layout/hierarchy6"/>
    <dgm:cxn modelId="{D457C016-7124-4A27-9E97-E12F3DB63BB6}" type="presParOf" srcId="{60D2055A-4168-4486-9F54-671D62E62069}" destId="{44FDC223-D7EB-49A2-8AD2-DA6ED8E37AB1}" srcOrd="0" destOrd="0" presId="urn:microsoft.com/office/officeart/2005/8/layout/hierarchy6"/>
    <dgm:cxn modelId="{6B619F3F-4D86-422C-A22C-46AD2DDE714D}" type="presParOf" srcId="{60D2055A-4168-4486-9F54-671D62E62069}" destId="{09EF1E1C-E902-4B05-8E8C-36061FADF29A}" srcOrd="1" destOrd="0" presId="urn:microsoft.com/office/officeart/2005/8/layout/hierarchy6"/>
    <dgm:cxn modelId="{C91195F2-9B7E-4BDB-9AFA-5BBC285B71FC}" type="presParOf" srcId="{00EC0ABA-1B53-4A2A-88F8-A91ADE660016}" destId="{B6E5EF13-AAC9-4E62-8716-852E0EAF9EBE}" srcOrd="1" destOrd="0" presId="urn:microsoft.com/office/officeart/2005/8/layout/hierarchy6"/>
    <dgm:cxn modelId="{7D5F55B3-0183-4289-9E19-7947D42B24D0}" type="presParOf" srcId="{B6E5EF13-AAC9-4E62-8716-852E0EAF9EBE}" destId="{7C7B9320-CFA3-4029-9CF8-F0FA315531EC}" srcOrd="0" destOrd="0" presId="urn:microsoft.com/office/officeart/2005/8/layout/hierarchy6"/>
    <dgm:cxn modelId="{5D0A59C1-633E-41C9-925E-4F6E8F261A3F}" type="presParOf" srcId="{7C7B9320-CFA3-4029-9CF8-F0FA315531EC}" destId="{C99E55E4-631B-48B6-B5E7-B296B599052F}" srcOrd="0" destOrd="0" presId="urn:microsoft.com/office/officeart/2005/8/layout/hierarchy6"/>
    <dgm:cxn modelId="{A2D9636E-8271-4410-A633-546B0189782B}" type="presParOf" srcId="{7C7B9320-CFA3-4029-9CF8-F0FA315531EC}" destId="{DF583BE8-9D9F-41C4-BEEE-293399C42DA6}" srcOrd="1" destOrd="0" presId="urn:microsoft.com/office/officeart/2005/8/layout/hierarchy6"/>
    <dgm:cxn modelId="{F370410C-A1DE-4248-8AA5-FAC6F59D90BF}" type="presParOf" srcId="{B6E5EF13-AAC9-4E62-8716-852E0EAF9EBE}" destId="{BAE35FA1-462D-44B9-996E-A3F827505994}" srcOrd="1" destOrd="0" presId="urn:microsoft.com/office/officeart/2005/8/layout/hierarchy6"/>
    <dgm:cxn modelId="{9C4054AA-B065-4DF3-B8F9-585530E15A74}" type="presParOf" srcId="{BAE35FA1-462D-44B9-996E-A3F827505994}" destId="{F8205940-F4AE-40A4-A242-5C5B5077594B}" srcOrd="0" destOrd="0" presId="urn:microsoft.com/office/officeart/2005/8/layout/hierarchy6"/>
    <dgm:cxn modelId="{4A582D9F-A3F8-4D5D-A45F-B95338829D1A}" type="presParOf" srcId="{B6E5EF13-AAC9-4E62-8716-852E0EAF9EBE}" destId="{E62F4DB9-598C-4AC8-944B-95B8837D37B1}" srcOrd="2" destOrd="0" presId="urn:microsoft.com/office/officeart/2005/8/layout/hierarchy6"/>
    <dgm:cxn modelId="{3EAF417A-E2B3-4E41-93D2-78808D81D275}" type="presParOf" srcId="{E62F4DB9-598C-4AC8-944B-95B8837D37B1}" destId="{2FC1302B-1F63-47D5-A4D2-57B975E0FD96}" srcOrd="0" destOrd="0" presId="urn:microsoft.com/office/officeart/2005/8/layout/hierarchy6"/>
    <dgm:cxn modelId="{189364FE-6F13-42E0-9208-A07A2244F990}" type="presParOf" srcId="{E62F4DB9-598C-4AC8-944B-95B8837D37B1}" destId="{C23735F5-9115-457B-845D-4CF9FC2026EA}" srcOrd="1" destOrd="0" presId="urn:microsoft.com/office/officeart/2005/8/layout/hierarchy6"/>
    <dgm:cxn modelId="{D1417CCB-C5FA-494B-903C-522D38BFE998}" type="presParOf" srcId="{B6E5EF13-AAC9-4E62-8716-852E0EAF9EBE}" destId="{88DE3214-DA20-4AD2-AB4F-C72BFD6BA59A}" srcOrd="3" destOrd="0" presId="urn:microsoft.com/office/officeart/2005/8/layout/hierarchy6"/>
    <dgm:cxn modelId="{81AFCDA4-A250-4671-97ED-857BE365EBA2}" type="presParOf" srcId="{88DE3214-DA20-4AD2-AB4F-C72BFD6BA59A}" destId="{69065351-B732-493B-901F-901C95BA271E}" srcOrd="0" destOrd="0" presId="urn:microsoft.com/office/officeart/2005/8/layout/hierarchy6"/>
    <dgm:cxn modelId="{08579B76-8E38-4661-922A-703096711D83}" type="presParOf" srcId="{B6E5EF13-AAC9-4E62-8716-852E0EAF9EBE}" destId="{A572AC74-93C1-4061-A86D-08205E1B7E06}" srcOrd="4" destOrd="0" presId="urn:microsoft.com/office/officeart/2005/8/layout/hierarchy6"/>
    <dgm:cxn modelId="{833CBAC9-9E2B-4FA7-8EB0-08E8939C0E55}" type="presParOf" srcId="{A572AC74-93C1-4061-A86D-08205E1B7E06}" destId="{C8588BA1-995F-443D-804D-876D8475F265}" srcOrd="0" destOrd="0" presId="urn:microsoft.com/office/officeart/2005/8/layout/hierarchy6"/>
    <dgm:cxn modelId="{CDC9B38B-16BE-4733-BF87-39693513461C}" type="presParOf" srcId="{A572AC74-93C1-4061-A86D-08205E1B7E06}" destId="{6E6318BD-BA85-4BA6-AD91-F0D8D0F74BE1}" srcOrd="1" destOrd="0" presId="urn:microsoft.com/office/officeart/2005/8/layout/hierarchy6"/>
    <dgm:cxn modelId="{49D85B3C-B6C8-4A2C-86DE-2FAEA17BFBEB}" type="presParOf" srcId="{B6E5EF13-AAC9-4E62-8716-852E0EAF9EBE}" destId="{97F44228-3E33-48DF-A651-50A317D6B6BF}" srcOrd="5" destOrd="0" presId="urn:microsoft.com/office/officeart/2005/8/layout/hierarchy6"/>
    <dgm:cxn modelId="{A242A8F5-6ACB-4864-AC7A-8AFC1E0CC5AE}" type="presParOf" srcId="{97F44228-3E33-48DF-A651-50A317D6B6BF}" destId="{B870169A-7C83-42FD-9344-6E53960F1A99}" srcOrd="0" destOrd="0" presId="urn:microsoft.com/office/officeart/2005/8/layout/hierarchy6"/>
    <dgm:cxn modelId="{0FA9C5A4-37EE-4CC2-A417-75E4D4875A9C}" type="presParOf" srcId="{B6E5EF13-AAC9-4E62-8716-852E0EAF9EBE}" destId="{16141B42-ED4E-493D-AE85-4C26BFE22120}" srcOrd="6" destOrd="0" presId="urn:microsoft.com/office/officeart/2005/8/layout/hierarchy6"/>
    <dgm:cxn modelId="{3E1D22EE-5BAE-4EDC-82D6-14D45C1A3D24}" type="presParOf" srcId="{16141B42-ED4E-493D-AE85-4C26BFE22120}" destId="{DD1AA364-EC39-45E9-ABE8-198559C9FD66}" srcOrd="0" destOrd="0" presId="urn:microsoft.com/office/officeart/2005/8/layout/hierarchy6"/>
    <dgm:cxn modelId="{C19AE252-D986-442E-A2DB-6833FFA73B52}" type="presParOf" srcId="{16141B42-ED4E-493D-AE85-4C26BFE22120}" destId="{DB074A79-B3CC-4C51-9757-AD10C2FC58DA}" srcOrd="1" destOrd="0" presId="urn:microsoft.com/office/officeart/2005/8/layout/hierarchy6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33AA96-1649-4B6D-93D2-4031BC39C13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3FEF57C-EF61-490A-A9B0-9283D8243480}">
      <dgm:prSet phldrT="[Texto]"/>
      <dgm:spPr/>
      <dgm:t>
        <a:bodyPr/>
        <a:lstStyle/>
        <a:p>
          <a:r>
            <a:rPr lang="pt-BR" dirty="0" smtClean="0"/>
            <a:t>Cleo Moreira</a:t>
          </a:r>
          <a:endParaRPr lang="pt-BR" dirty="0"/>
        </a:p>
      </dgm:t>
    </dgm:pt>
    <dgm:pt modelId="{A5F47F31-BD9D-4C83-8BFD-60878DDCB0B2}" type="parTrans" cxnId="{D49B9771-4169-4A1C-9F04-8CA63C839582}">
      <dgm:prSet/>
      <dgm:spPr/>
      <dgm:t>
        <a:bodyPr/>
        <a:lstStyle/>
        <a:p>
          <a:endParaRPr lang="pt-BR"/>
        </a:p>
      </dgm:t>
    </dgm:pt>
    <dgm:pt modelId="{6ABCB04C-550E-4316-9E4A-562293E638E8}" type="sibTrans" cxnId="{D49B9771-4169-4A1C-9F04-8CA63C839582}">
      <dgm:prSet/>
      <dgm:spPr/>
      <dgm:t>
        <a:bodyPr/>
        <a:lstStyle/>
        <a:p>
          <a:endParaRPr lang="pt-BR"/>
        </a:p>
      </dgm:t>
    </dgm:pt>
    <dgm:pt modelId="{7311AE8D-E1D6-4D68-8625-222E9A177766}">
      <dgm:prSet phldrT="[Texto]"/>
      <dgm:spPr/>
      <dgm:t>
        <a:bodyPr/>
        <a:lstStyle/>
        <a:p>
          <a:r>
            <a:rPr lang="pt-BR" dirty="0" smtClean="0"/>
            <a:t>Geek World</a:t>
          </a:r>
          <a:endParaRPr lang="pt-BR" dirty="0"/>
        </a:p>
      </dgm:t>
    </dgm:pt>
    <dgm:pt modelId="{2A07E0B8-A144-4F8B-AF45-DD567739A784}" type="parTrans" cxnId="{35D54BAE-5F08-4B61-9C3B-26364DFD630F}">
      <dgm:prSet/>
      <dgm:spPr/>
      <dgm:t>
        <a:bodyPr/>
        <a:lstStyle/>
        <a:p>
          <a:endParaRPr lang="pt-BR"/>
        </a:p>
      </dgm:t>
    </dgm:pt>
    <dgm:pt modelId="{86145443-5EFA-42B6-A933-219F0AF35740}" type="sibTrans" cxnId="{35D54BAE-5F08-4B61-9C3B-26364DFD630F}">
      <dgm:prSet/>
      <dgm:spPr/>
      <dgm:t>
        <a:bodyPr/>
        <a:lstStyle/>
        <a:p>
          <a:endParaRPr lang="pt-BR"/>
        </a:p>
      </dgm:t>
    </dgm:pt>
    <dgm:pt modelId="{693BB928-2EF4-431A-B5A9-9593155524EB}">
      <dgm:prSet phldrT="[Texto]"/>
      <dgm:spPr/>
      <dgm:t>
        <a:bodyPr/>
        <a:lstStyle/>
        <a:p>
          <a:r>
            <a:rPr lang="pt-BR" dirty="0" smtClean="0"/>
            <a:t>Loja do Profissional</a:t>
          </a:r>
          <a:endParaRPr lang="pt-BR" dirty="0"/>
        </a:p>
      </dgm:t>
    </dgm:pt>
    <dgm:pt modelId="{6111BEA1-49B5-4998-A9FB-CB46C60496D2}" type="parTrans" cxnId="{FFEF68B7-F9A6-4143-AC44-F489E44D449C}">
      <dgm:prSet/>
      <dgm:spPr/>
      <dgm:t>
        <a:bodyPr/>
        <a:lstStyle/>
        <a:p>
          <a:endParaRPr lang="pt-BR"/>
        </a:p>
      </dgm:t>
    </dgm:pt>
    <dgm:pt modelId="{D5DADCCC-240F-4003-9029-4A1BE1306872}" type="sibTrans" cxnId="{FFEF68B7-F9A6-4143-AC44-F489E44D449C}">
      <dgm:prSet/>
      <dgm:spPr/>
      <dgm:t>
        <a:bodyPr/>
        <a:lstStyle/>
        <a:p>
          <a:endParaRPr lang="pt-BR"/>
        </a:p>
      </dgm:t>
    </dgm:pt>
    <dgm:pt modelId="{74D932F6-BA4C-4EC0-99F4-1A71C4DF8F1D}">
      <dgm:prSet phldrT="[Texto]"/>
      <dgm:spPr/>
      <dgm:t>
        <a:bodyPr/>
        <a:lstStyle/>
        <a:p>
          <a:r>
            <a:rPr lang="pt-BR" dirty="0" smtClean="0"/>
            <a:t>Lu De Mari</a:t>
          </a:r>
          <a:endParaRPr lang="pt-BR" dirty="0"/>
        </a:p>
      </dgm:t>
    </dgm:pt>
    <dgm:pt modelId="{1CE112A8-34E5-4EEE-8017-C09F1D38FB44}" type="parTrans" cxnId="{424C6C8D-BA03-41E9-AF78-EC9B70897999}">
      <dgm:prSet/>
      <dgm:spPr/>
      <dgm:t>
        <a:bodyPr/>
        <a:lstStyle/>
        <a:p>
          <a:endParaRPr lang="pt-BR"/>
        </a:p>
      </dgm:t>
    </dgm:pt>
    <dgm:pt modelId="{4894831A-3CB3-43E4-B4A8-3B2842AFBF0D}" type="sibTrans" cxnId="{424C6C8D-BA03-41E9-AF78-EC9B70897999}">
      <dgm:prSet/>
      <dgm:spPr/>
      <dgm:t>
        <a:bodyPr/>
        <a:lstStyle/>
        <a:p>
          <a:endParaRPr lang="pt-BR"/>
        </a:p>
      </dgm:t>
    </dgm:pt>
    <dgm:pt modelId="{C49DEB59-1737-479E-9864-BA415BF17C55}">
      <dgm:prSet phldrT="[Texto]"/>
      <dgm:spPr/>
      <dgm:t>
        <a:bodyPr/>
        <a:lstStyle/>
        <a:p>
          <a:r>
            <a:rPr lang="pt-BR" dirty="0" smtClean="0"/>
            <a:t>Santho Aroma</a:t>
          </a:r>
          <a:endParaRPr lang="pt-BR" dirty="0"/>
        </a:p>
      </dgm:t>
    </dgm:pt>
    <dgm:pt modelId="{D2EC773D-A582-45B9-A219-220427534711}" type="parTrans" cxnId="{3CE4B903-25A8-47B2-99B3-41060A7EBD3B}">
      <dgm:prSet/>
      <dgm:spPr/>
      <dgm:t>
        <a:bodyPr/>
        <a:lstStyle/>
        <a:p>
          <a:endParaRPr lang="pt-BR"/>
        </a:p>
      </dgm:t>
    </dgm:pt>
    <dgm:pt modelId="{1BD8BFCE-1F24-4885-899F-6875F786B9CE}" type="sibTrans" cxnId="{3CE4B903-25A8-47B2-99B3-41060A7EBD3B}">
      <dgm:prSet/>
      <dgm:spPr/>
      <dgm:t>
        <a:bodyPr/>
        <a:lstStyle/>
        <a:p>
          <a:endParaRPr lang="pt-BR"/>
        </a:p>
      </dgm:t>
    </dgm:pt>
    <dgm:pt modelId="{AC510BB1-F6AB-4C75-AB93-E9DD56BA3F8B}">
      <dgm:prSet phldrT="[Texto]"/>
      <dgm:spPr/>
      <dgm:t>
        <a:bodyPr/>
        <a:lstStyle/>
        <a:p>
          <a:r>
            <a:rPr lang="pt-BR" dirty="0" smtClean="0"/>
            <a:t>Intelidente</a:t>
          </a:r>
          <a:endParaRPr lang="pt-BR" dirty="0"/>
        </a:p>
      </dgm:t>
    </dgm:pt>
    <dgm:pt modelId="{96E3F891-B6CA-4122-8B30-28BFEC9F6EF1}" type="parTrans" cxnId="{36E08CB8-F188-4E63-A6BD-51F4A51EBC9C}">
      <dgm:prSet/>
      <dgm:spPr/>
      <dgm:t>
        <a:bodyPr/>
        <a:lstStyle/>
        <a:p>
          <a:endParaRPr lang="pt-BR"/>
        </a:p>
      </dgm:t>
    </dgm:pt>
    <dgm:pt modelId="{27D961EA-CB41-4749-8F0B-801F9216B576}" type="sibTrans" cxnId="{36E08CB8-F188-4E63-A6BD-51F4A51EBC9C}">
      <dgm:prSet/>
      <dgm:spPr/>
      <dgm:t>
        <a:bodyPr/>
        <a:lstStyle/>
        <a:p>
          <a:endParaRPr lang="pt-BR"/>
        </a:p>
      </dgm:t>
    </dgm:pt>
    <dgm:pt modelId="{D5B467D7-5272-4978-9351-EBD72AB2C363}">
      <dgm:prSet phldrT="[Texto]"/>
      <dgm:spPr/>
      <dgm:t>
        <a:bodyPr/>
        <a:lstStyle/>
        <a:p>
          <a:r>
            <a:rPr lang="pt-BR" dirty="0" smtClean="0"/>
            <a:t>PDF Books</a:t>
          </a:r>
          <a:endParaRPr lang="pt-BR" dirty="0"/>
        </a:p>
      </dgm:t>
    </dgm:pt>
    <dgm:pt modelId="{86617DFB-7D41-446B-A03E-0CA7C1BDA6F6}" type="parTrans" cxnId="{B8C0D856-33CE-4CE0-B175-A0A4F2AF1C91}">
      <dgm:prSet/>
      <dgm:spPr/>
      <dgm:t>
        <a:bodyPr/>
        <a:lstStyle/>
        <a:p>
          <a:endParaRPr lang="pt-BR"/>
        </a:p>
      </dgm:t>
    </dgm:pt>
    <dgm:pt modelId="{CF3F8D8D-DA65-4032-AF85-0C63AE3D6ED9}" type="sibTrans" cxnId="{B8C0D856-33CE-4CE0-B175-A0A4F2AF1C91}">
      <dgm:prSet/>
      <dgm:spPr/>
      <dgm:t>
        <a:bodyPr/>
        <a:lstStyle/>
        <a:p>
          <a:endParaRPr lang="pt-BR"/>
        </a:p>
      </dgm:t>
    </dgm:pt>
    <dgm:pt modelId="{1B176212-B457-40D1-9A3B-62CA9A63B9BE}" type="pres">
      <dgm:prSet presAssocID="{2E33AA96-1649-4B6D-93D2-4031BC39C1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4A1BF60-6146-4C33-A4F7-268AA2EDB337}" type="pres">
      <dgm:prSet presAssocID="{53FEF57C-EF61-490A-A9B0-9283D8243480}" presName="compNode" presStyleCnt="0"/>
      <dgm:spPr/>
    </dgm:pt>
    <dgm:pt modelId="{FD0C5FF5-E7D2-4ADF-B709-A118ED6E77E6}" type="pres">
      <dgm:prSet presAssocID="{53FEF57C-EF61-490A-A9B0-9283D8243480}" presName="pictRect" presStyleLbl="nod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9EC843-FBEA-47F2-830B-004865A60467}" type="pres">
      <dgm:prSet presAssocID="{53FEF57C-EF61-490A-A9B0-9283D8243480}" presName="textRec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10A76F-1F4A-4A8F-BCB4-72DC172931A5}" type="pres">
      <dgm:prSet presAssocID="{6ABCB04C-550E-4316-9E4A-562293E638E8}" presName="sibTrans" presStyleLbl="sibTrans2D1" presStyleIdx="0" presStyleCnt="0"/>
      <dgm:spPr/>
      <dgm:t>
        <a:bodyPr/>
        <a:lstStyle/>
        <a:p>
          <a:endParaRPr lang="pt-BR"/>
        </a:p>
      </dgm:t>
    </dgm:pt>
    <dgm:pt modelId="{6029F14E-041C-4EA1-8113-34F068F7E9AE}" type="pres">
      <dgm:prSet presAssocID="{7311AE8D-E1D6-4D68-8625-222E9A177766}" presName="compNode" presStyleCnt="0"/>
      <dgm:spPr/>
    </dgm:pt>
    <dgm:pt modelId="{11AB81DA-2ED2-43A4-B5ED-7669243CD41A}" type="pres">
      <dgm:prSet presAssocID="{7311AE8D-E1D6-4D68-8625-222E9A177766}" presName="pictRect" presStyleLbl="nod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9CB6E2A-579F-4ADD-991F-4F979BAF837F}" type="pres">
      <dgm:prSet presAssocID="{7311AE8D-E1D6-4D68-8625-222E9A177766}" presName="textRec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A8F781-8D16-4A6D-9535-75C999269552}" type="pres">
      <dgm:prSet presAssocID="{86145443-5EFA-42B6-A933-219F0AF35740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13A6D1A-6652-4227-A94A-05AED2D85E0E}" type="pres">
      <dgm:prSet presAssocID="{C49DEB59-1737-479E-9864-BA415BF17C55}" presName="compNode" presStyleCnt="0"/>
      <dgm:spPr/>
    </dgm:pt>
    <dgm:pt modelId="{FD08C33E-F534-41FE-A936-89698FDB7EDD}" type="pres">
      <dgm:prSet presAssocID="{C49DEB59-1737-479E-9864-BA415BF17C55}" presName="pictRect" presStyleLbl="nod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0D37D6E-ED19-42A1-988F-5EEC95D7359A}" type="pres">
      <dgm:prSet presAssocID="{C49DEB59-1737-479E-9864-BA415BF17C55}" presName="textRec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9DEE74-9B47-4342-94B3-9F9A7DBA76A1}" type="pres">
      <dgm:prSet presAssocID="{1BD8BFCE-1F24-4885-899F-6875F786B9CE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8651F3E-87CB-4BB9-89A5-1B00CBF96D1C}" type="pres">
      <dgm:prSet presAssocID="{AC510BB1-F6AB-4C75-AB93-E9DD56BA3F8B}" presName="compNode" presStyleCnt="0"/>
      <dgm:spPr/>
    </dgm:pt>
    <dgm:pt modelId="{2887142D-9C41-4583-91E2-30D9912D1771}" type="pres">
      <dgm:prSet presAssocID="{AC510BB1-F6AB-4C75-AB93-E9DD56BA3F8B}" presName="pictRect" presStyleLbl="nod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D614701-F5CB-471F-8742-2E8C53BDBB7D}" type="pres">
      <dgm:prSet presAssocID="{AC510BB1-F6AB-4C75-AB93-E9DD56BA3F8B}" presName="textRec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1D8CE7-9653-4B3E-A886-21F3D2CAC3BE}" type="pres">
      <dgm:prSet presAssocID="{27D961EA-CB41-4749-8F0B-801F9216B576}" presName="sibTrans" presStyleLbl="sibTrans2D1" presStyleIdx="0" presStyleCnt="0"/>
      <dgm:spPr/>
      <dgm:t>
        <a:bodyPr/>
        <a:lstStyle/>
        <a:p>
          <a:endParaRPr lang="pt-BR"/>
        </a:p>
      </dgm:t>
    </dgm:pt>
    <dgm:pt modelId="{6E3FFBF1-D0E5-486E-B325-E760A00AAFD4}" type="pres">
      <dgm:prSet presAssocID="{693BB928-2EF4-431A-B5A9-9593155524EB}" presName="compNode" presStyleCnt="0"/>
      <dgm:spPr/>
    </dgm:pt>
    <dgm:pt modelId="{3377EA8B-A511-4146-82F2-5EDD02E7236E}" type="pres">
      <dgm:prSet presAssocID="{693BB928-2EF4-431A-B5A9-9593155524EB}" presName="pictRect" presStyleLbl="nod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9697FDB-F234-4149-9210-4450D5A295CA}" type="pres">
      <dgm:prSet presAssocID="{693BB928-2EF4-431A-B5A9-9593155524EB}" presName="textRec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E9FB68-08F3-4546-B181-C62CD5DD3A16}" type="pres">
      <dgm:prSet presAssocID="{D5DADCCC-240F-4003-9029-4A1BE1306872}" presName="sibTrans" presStyleLbl="sibTrans2D1" presStyleIdx="0" presStyleCnt="0"/>
      <dgm:spPr/>
      <dgm:t>
        <a:bodyPr/>
        <a:lstStyle/>
        <a:p>
          <a:endParaRPr lang="pt-BR"/>
        </a:p>
      </dgm:t>
    </dgm:pt>
    <dgm:pt modelId="{30F3223B-381B-4013-82A9-9CEE7A11C28F}" type="pres">
      <dgm:prSet presAssocID="{D5B467D7-5272-4978-9351-EBD72AB2C363}" presName="compNode" presStyleCnt="0"/>
      <dgm:spPr/>
    </dgm:pt>
    <dgm:pt modelId="{DFC7AFB9-C404-4BB4-A450-3B31EFDC5E01}" type="pres">
      <dgm:prSet presAssocID="{D5B467D7-5272-4978-9351-EBD72AB2C363}" presName="pictRect" presStyleLbl="nod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26891495-02C7-46C0-B2C4-1761086F1C68}" type="pres">
      <dgm:prSet presAssocID="{D5B467D7-5272-4978-9351-EBD72AB2C363}" presName="textRec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FE4F07-2CCF-4062-B21E-0B0DF34434FC}" type="pres">
      <dgm:prSet presAssocID="{CF3F8D8D-DA65-4032-AF85-0C63AE3D6ED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3F303CBB-0E6D-4573-A27E-FC509A2BF7D8}" type="pres">
      <dgm:prSet presAssocID="{74D932F6-BA4C-4EC0-99F4-1A71C4DF8F1D}" presName="compNode" presStyleCnt="0"/>
      <dgm:spPr/>
    </dgm:pt>
    <dgm:pt modelId="{7B472063-6BE3-4075-807C-4661157F2D01}" type="pres">
      <dgm:prSet presAssocID="{74D932F6-BA4C-4EC0-99F4-1A71C4DF8F1D}" presName="pictRect" presStyleLbl="nod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F76C073B-8DF0-45BE-9F93-C033B9A9B473}" type="pres">
      <dgm:prSet presAssocID="{74D932F6-BA4C-4EC0-99F4-1A71C4DF8F1D}" presName="textRec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16FF5A-0190-42B5-88FA-A27EF0915BBA}" type="presOf" srcId="{6ABCB04C-550E-4316-9E4A-562293E638E8}" destId="{5510A76F-1F4A-4A8F-BCB4-72DC172931A5}" srcOrd="0" destOrd="0" presId="urn:microsoft.com/office/officeart/2005/8/layout/pList1"/>
    <dgm:cxn modelId="{A8D57140-AB71-44C6-A673-1ACBDB441A4C}" type="presOf" srcId="{2E33AA96-1649-4B6D-93D2-4031BC39C139}" destId="{1B176212-B457-40D1-9A3B-62CA9A63B9BE}" srcOrd="0" destOrd="0" presId="urn:microsoft.com/office/officeart/2005/8/layout/pList1"/>
    <dgm:cxn modelId="{3CE4B903-25A8-47B2-99B3-41060A7EBD3B}" srcId="{2E33AA96-1649-4B6D-93D2-4031BC39C139}" destId="{C49DEB59-1737-479E-9864-BA415BF17C55}" srcOrd="2" destOrd="0" parTransId="{D2EC773D-A582-45B9-A219-220427534711}" sibTransId="{1BD8BFCE-1F24-4885-899F-6875F786B9CE}"/>
    <dgm:cxn modelId="{533D2692-52B6-438E-9D60-8D0E6C2414BE}" type="presOf" srcId="{D5B467D7-5272-4978-9351-EBD72AB2C363}" destId="{26891495-02C7-46C0-B2C4-1761086F1C68}" srcOrd="0" destOrd="0" presId="urn:microsoft.com/office/officeart/2005/8/layout/pList1"/>
    <dgm:cxn modelId="{9872C040-0752-4125-BC05-FAD2F98C9C61}" type="presOf" srcId="{7311AE8D-E1D6-4D68-8625-222E9A177766}" destId="{A9CB6E2A-579F-4ADD-991F-4F979BAF837F}" srcOrd="0" destOrd="0" presId="urn:microsoft.com/office/officeart/2005/8/layout/pList1"/>
    <dgm:cxn modelId="{36E08CB8-F188-4E63-A6BD-51F4A51EBC9C}" srcId="{2E33AA96-1649-4B6D-93D2-4031BC39C139}" destId="{AC510BB1-F6AB-4C75-AB93-E9DD56BA3F8B}" srcOrd="3" destOrd="0" parTransId="{96E3F891-B6CA-4122-8B30-28BFEC9F6EF1}" sibTransId="{27D961EA-CB41-4749-8F0B-801F9216B576}"/>
    <dgm:cxn modelId="{90D42C61-9DE3-409D-BFB4-42AB1DAF8E80}" type="presOf" srcId="{C49DEB59-1737-479E-9864-BA415BF17C55}" destId="{90D37D6E-ED19-42A1-988F-5EEC95D7359A}" srcOrd="0" destOrd="0" presId="urn:microsoft.com/office/officeart/2005/8/layout/pList1"/>
    <dgm:cxn modelId="{0C9BAB51-AF66-46BF-930E-06606B8D9BF8}" type="presOf" srcId="{693BB928-2EF4-431A-B5A9-9593155524EB}" destId="{D9697FDB-F234-4149-9210-4450D5A295CA}" srcOrd="0" destOrd="0" presId="urn:microsoft.com/office/officeart/2005/8/layout/pList1"/>
    <dgm:cxn modelId="{64304BBA-778B-4F08-9C52-3EED1D267AFA}" type="presOf" srcId="{74D932F6-BA4C-4EC0-99F4-1A71C4DF8F1D}" destId="{F76C073B-8DF0-45BE-9F93-C033B9A9B473}" srcOrd="0" destOrd="0" presId="urn:microsoft.com/office/officeart/2005/8/layout/pList1"/>
    <dgm:cxn modelId="{265B1B64-E9B5-4483-A31B-0E3736439171}" type="presOf" srcId="{53FEF57C-EF61-490A-A9B0-9283D8243480}" destId="{089EC843-FBEA-47F2-830B-004865A60467}" srcOrd="0" destOrd="0" presId="urn:microsoft.com/office/officeart/2005/8/layout/pList1"/>
    <dgm:cxn modelId="{424C6C8D-BA03-41E9-AF78-EC9B70897999}" srcId="{2E33AA96-1649-4B6D-93D2-4031BC39C139}" destId="{74D932F6-BA4C-4EC0-99F4-1A71C4DF8F1D}" srcOrd="6" destOrd="0" parTransId="{1CE112A8-34E5-4EEE-8017-C09F1D38FB44}" sibTransId="{4894831A-3CB3-43E4-B4A8-3B2842AFBF0D}"/>
    <dgm:cxn modelId="{F02BD817-EBEE-454A-8AE1-4D960DED9F10}" type="presOf" srcId="{D5DADCCC-240F-4003-9029-4A1BE1306872}" destId="{BFE9FB68-08F3-4546-B181-C62CD5DD3A16}" srcOrd="0" destOrd="0" presId="urn:microsoft.com/office/officeart/2005/8/layout/pList1"/>
    <dgm:cxn modelId="{BA47A1FB-7F34-47F0-952B-9D640EA5D5BC}" type="presOf" srcId="{1BD8BFCE-1F24-4885-899F-6875F786B9CE}" destId="{0B9DEE74-9B47-4342-94B3-9F9A7DBA76A1}" srcOrd="0" destOrd="0" presId="urn:microsoft.com/office/officeart/2005/8/layout/pList1"/>
    <dgm:cxn modelId="{B8C0D856-33CE-4CE0-B175-A0A4F2AF1C91}" srcId="{2E33AA96-1649-4B6D-93D2-4031BC39C139}" destId="{D5B467D7-5272-4978-9351-EBD72AB2C363}" srcOrd="5" destOrd="0" parTransId="{86617DFB-7D41-446B-A03E-0CA7C1BDA6F6}" sibTransId="{CF3F8D8D-DA65-4032-AF85-0C63AE3D6ED9}"/>
    <dgm:cxn modelId="{07F8AA53-4C90-4292-9144-50808369769E}" type="presOf" srcId="{27D961EA-CB41-4749-8F0B-801F9216B576}" destId="{931D8CE7-9653-4B3E-A886-21F3D2CAC3BE}" srcOrd="0" destOrd="0" presId="urn:microsoft.com/office/officeart/2005/8/layout/pList1"/>
    <dgm:cxn modelId="{D49B9771-4169-4A1C-9F04-8CA63C839582}" srcId="{2E33AA96-1649-4B6D-93D2-4031BC39C139}" destId="{53FEF57C-EF61-490A-A9B0-9283D8243480}" srcOrd="0" destOrd="0" parTransId="{A5F47F31-BD9D-4C83-8BFD-60878DDCB0B2}" sibTransId="{6ABCB04C-550E-4316-9E4A-562293E638E8}"/>
    <dgm:cxn modelId="{4488BC26-F299-41DD-A139-FFCC62280534}" type="presOf" srcId="{AC510BB1-F6AB-4C75-AB93-E9DD56BA3F8B}" destId="{DD614701-F5CB-471F-8742-2E8C53BDBB7D}" srcOrd="0" destOrd="0" presId="urn:microsoft.com/office/officeart/2005/8/layout/pList1"/>
    <dgm:cxn modelId="{81051198-E1D3-41F7-9ECE-2A93F3B7F9EB}" type="presOf" srcId="{CF3F8D8D-DA65-4032-AF85-0C63AE3D6ED9}" destId="{ACFE4F07-2CCF-4062-B21E-0B0DF34434FC}" srcOrd="0" destOrd="0" presId="urn:microsoft.com/office/officeart/2005/8/layout/pList1"/>
    <dgm:cxn modelId="{B814246D-FC8D-4AE7-A06F-BAA4247077B0}" type="presOf" srcId="{86145443-5EFA-42B6-A933-219F0AF35740}" destId="{B0A8F781-8D16-4A6D-9535-75C999269552}" srcOrd="0" destOrd="0" presId="urn:microsoft.com/office/officeart/2005/8/layout/pList1"/>
    <dgm:cxn modelId="{35D54BAE-5F08-4B61-9C3B-26364DFD630F}" srcId="{2E33AA96-1649-4B6D-93D2-4031BC39C139}" destId="{7311AE8D-E1D6-4D68-8625-222E9A177766}" srcOrd="1" destOrd="0" parTransId="{2A07E0B8-A144-4F8B-AF45-DD567739A784}" sibTransId="{86145443-5EFA-42B6-A933-219F0AF35740}"/>
    <dgm:cxn modelId="{FFEF68B7-F9A6-4143-AC44-F489E44D449C}" srcId="{2E33AA96-1649-4B6D-93D2-4031BC39C139}" destId="{693BB928-2EF4-431A-B5A9-9593155524EB}" srcOrd="4" destOrd="0" parTransId="{6111BEA1-49B5-4998-A9FB-CB46C60496D2}" sibTransId="{D5DADCCC-240F-4003-9029-4A1BE1306872}"/>
    <dgm:cxn modelId="{55AE915D-9CCC-48A1-99DB-03A309EC9DC2}" type="presParOf" srcId="{1B176212-B457-40D1-9A3B-62CA9A63B9BE}" destId="{74A1BF60-6146-4C33-A4F7-268AA2EDB337}" srcOrd="0" destOrd="0" presId="urn:microsoft.com/office/officeart/2005/8/layout/pList1"/>
    <dgm:cxn modelId="{121C8CD0-D560-4225-8668-570DAB61E169}" type="presParOf" srcId="{74A1BF60-6146-4C33-A4F7-268AA2EDB337}" destId="{FD0C5FF5-E7D2-4ADF-B709-A118ED6E77E6}" srcOrd="0" destOrd="0" presId="urn:microsoft.com/office/officeart/2005/8/layout/pList1"/>
    <dgm:cxn modelId="{D321A7A1-75E0-4E17-B806-5A409B9E16A1}" type="presParOf" srcId="{74A1BF60-6146-4C33-A4F7-268AA2EDB337}" destId="{089EC843-FBEA-47F2-830B-004865A60467}" srcOrd="1" destOrd="0" presId="urn:microsoft.com/office/officeart/2005/8/layout/pList1"/>
    <dgm:cxn modelId="{F5B7A454-19F8-45E4-9FBB-C362FE2B9A98}" type="presParOf" srcId="{1B176212-B457-40D1-9A3B-62CA9A63B9BE}" destId="{5510A76F-1F4A-4A8F-BCB4-72DC172931A5}" srcOrd="1" destOrd="0" presId="urn:microsoft.com/office/officeart/2005/8/layout/pList1"/>
    <dgm:cxn modelId="{4E39CE88-B2DC-41E9-991C-DFC06481FE78}" type="presParOf" srcId="{1B176212-B457-40D1-9A3B-62CA9A63B9BE}" destId="{6029F14E-041C-4EA1-8113-34F068F7E9AE}" srcOrd="2" destOrd="0" presId="urn:microsoft.com/office/officeart/2005/8/layout/pList1"/>
    <dgm:cxn modelId="{AFACD288-E0ED-4E6D-8368-2CAD11D29182}" type="presParOf" srcId="{6029F14E-041C-4EA1-8113-34F068F7E9AE}" destId="{11AB81DA-2ED2-43A4-B5ED-7669243CD41A}" srcOrd="0" destOrd="0" presId="urn:microsoft.com/office/officeart/2005/8/layout/pList1"/>
    <dgm:cxn modelId="{6827A04D-80BB-4EC4-AE66-12B262418C7B}" type="presParOf" srcId="{6029F14E-041C-4EA1-8113-34F068F7E9AE}" destId="{A9CB6E2A-579F-4ADD-991F-4F979BAF837F}" srcOrd="1" destOrd="0" presId="urn:microsoft.com/office/officeart/2005/8/layout/pList1"/>
    <dgm:cxn modelId="{8EA56937-5719-49AF-9EC9-375FFB0D486A}" type="presParOf" srcId="{1B176212-B457-40D1-9A3B-62CA9A63B9BE}" destId="{B0A8F781-8D16-4A6D-9535-75C999269552}" srcOrd="3" destOrd="0" presId="urn:microsoft.com/office/officeart/2005/8/layout/pList1"/>
    <dgm:cxn modelId="{E587E934-6528-4286-8122-8FB52A866DB1}" type="presParOf" srcId="{1B176212-B457-40D1-9A3B-62CA9A63B9BE}" destId="{813A6D1A-6652-4227-A94A-05AED2D85E0E}" srcOrd="4" destOrd="0" presId="urn:microsoft.com/office/officeart/2005/8/layout/pList1"/>
    <dgm:cxn modelId="{FF4AD83C-4575-4FB2-819B-BD11C397C1BB}" type="presParOf" srcId="{813A6D1A-6652-4227-A94A-05AED2D85E0E}" destId="{FD08C33E-F534-41FE-A936-89698FDB7EDD}" srcOrd="0" destOrd="0" presId="urn:microsoft.com/office/officeart/2005/8/layout/pList1"/>
    <dgm:cxn modelId="{1BE38E1B-8CFD-4555-A5FC-83D8892F9FFC}" type="presParOf" srcId="{813A6D1A-6652-4227-A94A-05AED2D85E0E}" destId="{90D37D6E-ED19-42A1-988F-5EEC95D7359A}" srcOrd="1" destOrd="0" presId="urn:microsoft.com/office/officeart/2005/8/layout/pList1"/>
    <dgm:cxn modelId="{74EC8C94-90F8-4FC5-B9E0-54688B318219}" type="presParOf" srcId="{1B176212-B457-40D1-9A3B-62CA9A63B9BE}" destId="{0B9DEE74-9B47-4342-94B3-9F9A7DBA76A1}" srcOrd="5" destOrd="0" presId="urn:microsoft.com/office/officeart/2005/8/layout/pList1"/>
    <dgm:cxn modelId="{47FAD238-8A47-49D7-9440-C80E86BEBDFE}" type="presParOf" srcId="{1B176212-B457-40D1-9A3B-62CA9A63B9BE}" destId="{48651F3E-87CB-4BB9-89A5-1B00CBF96D1C}" srcOrd="6" destOrd="0" presId="urn:microsoft.com/office/officeart/2005/8/layout/pList1"/>
    <dgm:cxn modelId="{0FEEDFBE-DB34-41AD-8253-6AED02BAB9F9}" type="presParOf" srcId="{48651F3E-87CB-4BB9-89A5-1B00CBF96D1C}" destId="{2887142D-9C41-4583-91E2-30D9912D1771}" srcOrd="0" destOrd="0" presId="urn:microsoft.com/office/officeart/2005/8/layout/pList1"/>
    <dgm:cxn modelId="{A4F01730-0984-4171-BBC9-3E22EF1CE74B}" type="presParOf" srcId="{48651F3E-87CB-4BB9-89A5-1B00CBF96D1C}" destId="{DD614701-F5CB-471F-8742-2E8C53BDBB7D}" srcOrd="1" destOrd="0" presId="urn:microsoft.com/office/officeart/2005/8/layout/pList1"/>
    <dgm:cxn modelId="{01F60F83-3CF5-43A0-ADD3-47947090BBF2}" type="presParOf" srcId="{1B176212-B457-40D1-9A3B-62CA9A63B9BE}" destId="{931D8CE7-9653-4B3E-A886-21F3D2CAC3BE}" srcOrd="7" destOrd="0" presId="urn:microsoft.com/office/officeart/2005/8/layout/pList1"/>
    <dgm:cxn modelId="{895EC11B-1BEC-4C16-8C39-4C30C056B37D}" type="presParOf" srcId="{1B176212-B457-40D1-9A3B-62CA9A63B9BE}" destId="{6E3FFBF1-D0E5-486E-B325-E760A00AAFD4}" srcOrd="8" destOrd="0" presId="urn:microsoft.com/office/officeart/2005/8/layout/pList1"/>
    <dgm:cxn modelId="{DB2A88F7-D9A3-4B48-9C05-58E7615A0F2C}" type="presParOf" srcId="{6E3FFBF1-D0E5-486E-B325-E760A00AAFD4}" destId="{3377EA8B-A511-4146-82F2-5EDD02E7236E}" srcOrd="0" destOrd="0" presId="urn:microsoft.com/office/officeart/2005/8/layout/pList1"/>
    <dgm:cxn modelId="{858A302A-893B-4E3B-8342-C989F7E04BBC}" type="presParOf" srcId="{6E3FFBF1-D0E5-486E-B325-E760A00AAFD4}" destId="{D9697FDB-F234-4149-9210-4450D5A295CA}" srcOrd="1" destOrd="0" presId="urn:microsoft.com/office/officeart/2005/8/layout/pList1"/>
    <dgm:cxn modelId="{40440607-9A7D-4CCC-81F0-9F29C2F2889D}" type="presParOf" srcId="{1B176212-B457-40D1-9A3B-62CA9A63B9BE}" destId="{BFE9FB68-08F3-4546-B181-C62CD5DD3A16}" srcOrd="9" destOrd="0" presId="urn:microsoft.com/office/officeart/2005/8/layout/pList1"/>
    <dgm:cxn modelId="{BADC7A76-8481-4040-A84A-A4AFA763A569}" type="presParOf" srcId="{1B176212-B457-40D1-9A3B-62CA9A63B9BE}" destId="{30F3223B-381B-4013-82A9-9CEE7A11C28F}" srcOrd="10" destOrd="0" presId="urn:microsoft.com/office/officeart/2005/8/layout/pList1"/>
    <dgm:cxn modelId="{95D56C32-F434-49C2-91D3-7E977F6AA0B5}" type="presParOf" srcId="{30F3223B-381B-4013-82A9-9CEE7A11C28F}" destId="{DFC7AFB9-C404-4BB4-A450-3B31EFDC5E01}" srcOrd="0" destOrd="0" presId="urn:microsoft.com/office/officeart/2005/8/layout/pList1"/>
    <dgm:cxn modelId="{62A3B5F5-A49F-4BE7-8115-4A0A1556FE79}" type="presParOf" srcId="{30F3223B-381B-4013-82A9-9CEE7A11C28F}" destId="{26891495-02C7-46C0-B2C4-1761086F1C68}" srcOrd="1" destOrd="0" presId="urn:microsoft.com/office/officeart/2005/8/layout/pList1"/>
    <dgm:cxn modelId="{0B5F4FF0-6118-4206-9268-1D17CFDBA489}" type="presParOf" srcId="{1B176212-B457-40D1-9A3B-62CA9A63B9BE}" destId="{ACFE4F07-2CCF-4062-B21E-0B0DF34434FC}" srcOrd="11" destOrd="0" presId="urn:microsoft.com/office/officeart/2005/8/layout/pList1"/>
    <dgm:cxn modelId="{9510FFCB-4859-482B-AA87-C6D4213DD68E}" type="presParOf" srcId="{1B176212-B457-40D1-9A3B-62CA9A63B9BE}" destId="{3F303CBB-0E6D-4573-A27E-FC509A2BF7D8}" srcOrd="12" destOrd="0" presId="urn:microsoft.com/office/officeart/2005/8/layout/pList1"/>
    <dgm:cxn modelId="{27A41687-F084-4D88-B44A-F0D8F77B7551}" type="presParOf" srcId="{3F303CBB-0E6D-4573-A27E-FC509A2BF7D8}" destId="{7B472063-6BE3-4075-807C-4661157F2D01}" srcOrd="0" destOrd="0" presId="urn:microsoft.com/office/officeart/2005/8/layout/pList1"/>
    <dgm:cxn modelId="{B9C204EB-95C4-4896-B28C-ABAEBABE5F0C}" type="presParOf" srcId="{3F303CBB-0E6D-4573-A27E-FC509A2BF7D8}" destId="{F76C073B-8DF0-45BE-9F93-C033B9A9B473}" srcOrd="1" destOrd="0" presId="urn:microsoft.com/office/officeart/2005/8/layout/pList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4E804DE-0593-4D03-A9E7-278E436619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A7DC44-F8E7-498D-A531-AF6D93AD612E}">
      <dgm:prSet phldrT="[Texto]"/>
      <dgm:spPr/>
      <dgm:t>
        <a:bodyPr/>
        <a:lstStyle/>
        <a:p>
          <a:r>
            <a:rPr lang="pt-BR" b="1" dirty="0" err="1" smtClean="0"/>
            <a:t>Template</a:t>
          </a:r>
          <a:endParaRPr lang="pt-BR" b="1" dirty="0"/>
        </a:p>
      </dgm:t>
    </dgm:pt>
    <dgm:pt modelId="{923BAFD9-32D7-4C55-A64A-AC967085E456}" type="parTrans" cxnId="{6202047A-76BD-4413-A897-99A6D04A86EE}">
      <dgm:prSet/>
      <dgm:spPr/>
      <dgm:t>
        <a:bodyPr/>
        <a:lstStyle/>
        <a:p>
          <a:endParaRPr lang="pt-BR"/>
        </a:p>
      </dgm:t>
    </dgm:pt>
    <dgm:pt modelId="{0FAA72B0-3B78-4240-B1DE-152836EC6363}" type="sibTrans" cxnId="{6202047A-76BD-4413-A897-99A6D04A86EE}">
      <dgm:prSet/>
      <dgm:spPr/>
      <dgm:t>
        <a:bodyPr/>
        <a:lstStyle/>
        <a:p>
          <a:endParaRPr lang="pt-BR"/>
        </a:p>
      </dgm:t>
    </dgm:pt>
    <dgm:pt modelId="{ED8B721E-6EB8-4B70-B163-EAAF24216348}">
      <dgm:prSet phldrT="[Texto]"/>
      <dgm:spPr/>
      <dgm:t>
        <a:bodyPr/>
        <a:lstStyle/>
        <a:p>
          <a:r>
            <a:rPr lang="pt-BR" b="1" dirty="0" smtClean="0"/>
            <a:t>Layout</a:t>
          </a:r>
          <a:endParaRPr lang="pt-BR" b="1" dirty="0"/>
        </a:p>
      </dgm:t>
    </dgm:pt>
    <dgm:pt modelId="{777E6C93-020C-4341-97AB-AC16D70C7B38}" type="parTrans" cxnId="{FC59F078-A36A-4F01-B06C-30C4224FE778}">
      <dgm:prSet/>
      <dgm:spPr/>
      <dgm:t>
        <a:bodyPr/>
        <a:lstStyle/>
        <a:p>
          <a:endParaRPr lang="pt-BR"/>
        </a:p>
      </dgm:t>
    </dgm:pt>
    <dgm:pt modelId="{8D2AE2C0-92C2-4C26-83B4-07FCC0486A07}" type="sibTrans" cxnId="{FC59F078-A36A-4F01-B06C-30C4224FE778}">
      <dgm:prSet/>
      <dgm:spPr/>
      <dgm:t>
        <a:bodyPr/>
        <a:lstStyle/>
        <a:p>
          <a:endParaRPr lang="pt-BR"/>
        </a:p>
      </dgm:t>
    </dgm:pt>
    <dgm:pt modelId="{6C0C49B8-E390-49DB-B88B-5BC968DC72E8}">
      <dgm:prSet phldrT="[Texto]"/>
      <dgm:spPr/>
      <dgm:t>
        <a:bodyPr/>
        <a:lstStyle/>
        <a:p>
          <a:r>
            <a:rPr lang="pt-BR" dirty="0" smtClean="0"/>
            <a:t>arquivos XML</a:t>
          </a:r>
          <a:endParaRPr lang="pt-BR" dirty="0"/>
        </a:p>
      </dgm:t>
    </dgm:pt>
    <dgm:pt modelId="{51B038E9-389F-42C7-BF28-B9371D57B2EF}" type="parTrans" cxnId="{B92F4B99-4C8C-408A-9D20-0FF860FCC44C}">
      <dgm:prSet/>
      <dgm:spPr/>
      <dgm:t>
        <a:bodyPr/>
        <a:lstStyle/>
        <a:p>
          <a:endParaRPr lang="pt-BR"/>
        </a:p>
      </dgm:t>
    </dgm:pt>
    <dgm:pt modelId="{D2F957CC-C228-4267-A967-6225AEFAF6FD}" type="sibTrans" cxnId="{B92F4B99-4C8C-408A-9D20-0FF860FCC44C}">
      <dgm:prSet/>
      <dgm:spPr/>
      <dgm:t>
        <a:bodyPr/>
        <a:lstStyle/>
        <a:p>
          <a:endParaRPr lang="pt-BR"/>
        </a:p>
      </dgm:t>
    </dgm:pt>
    <dgm:pt modelId="{0CC75DB8-8293-4160-B7E3-529BD69C05D5}">
      <dgm:prSet phldrT="[Texto]"/>
      <dgm:spPr/>
      <dgm:t>
        <a:bodyPr/>
        <a:lstStyle/>
        <a:p>
          <a:r>
            <a:rPr lang="pt-BR" b="1" dirty="0" err="1" smtClean="0"/>
            <a:t>Skin</a:t>
          </a:r>
          <a:endParaRPr lang="pt-BR" b="1" dirty="0"/>
        </a:p>
      </dgm:t>
    </dgm:pt>
    <dgm:pt modelId="{2035967D-3B18-4226-95CF-391CA5D4AA4E}" type="parTrans" cxnId="{433E9BBB-369D-4BA4-8834-CBEA89C48BE3}">
      <dgm:prSet/>
      <dgm:spPr/>
      <dgm:t>
        <a:bodyPr/>
        <a:lstStyle/>
        <a:p>
          <a:endParaRPr lang="pt-BR"/>
        </a:p>
      </dgm:t>
    </dgm:pt>
    <dgm:pt modelId="{9DBF9EDA-661B-4D68-9CB1-3B72F18D6A52}" type="sibTrans" cxnId="{433E9BBB-369D-4BA4-8834-CBEA89C48BE3}">
      <dgm:prSet/>
      <dgm:spPr/>
      <dgm:t>
        <a:bodyPr/>
        <a:lstStyle/>
        <a:p>
          <a:endParaRPr lang="pt-BR"/>
        </a:p>
      </dgm:t>
    </dgm:pt>
    <dgm:pt modelId="{81DCE2EC-BF69-4483-A9B2-968929529D1F}">
      <dgm:prSet phldrT="[Texto]"/>
      <dgm:spPr/>
      <dgm:t>
        <a:bodyPr/>
        <a:lstStyle/>
        <a:p>
          <a:r>
            <a:rPr lang="pt-BR" dirty="0" smtClean="0"/>
            <a:t>arquivos CSS e </a:t>
          </a:r>
          <a:r>
            <a:rPr lang="pt-BR" dirty="0" err="1" smtClean="0"/>
            <a:t>Javascript</a:t>
          </a:r>
          <a:r>
            <a:rPr lang="pt-BR" dirty="0" smtClean="0"/>
            <a:t> + imagens</a:t>
          </a:r>
          <a:endParaRPr lang="pt-BR" dirty="0"/>
        </a:p>
      </dgm:t>
    </dgm:pt>
    <dgm:pt modelId="{53357914-A702-4129-AAE1-8DFDD43008A4}" type="parTrans" cxnId="{EB7283AD-1A66-4E70-83F8-75D1F8656434}">
      <dgm:prSet/>
      <dgm:spPr/>
      <dgm:t>
        <a:bodyPr/>
        <a:lstStyle/>
        <a:p>
          <a:endParaRPr lang="pt-BR"/>
        </a:p>
      </dgm:t>
    </dgm:pt>
    <dgm:pt modelId="{3DC337FF-A388-459A-83D2-1129298F8515}" type="sibTrans" cxnId="{EB7283AD-1A66-4E70-83F8-75D1F8656434}">
      <dgm:prSet/>
      <dgm:spPr/>
      <dgm:t>
        <a:bodyPr/>
        <a:lstStyle/>
        <a:p>
          <a:endParaRPr lang="pt-BR"/>
        </a:p>
      </dgm:t>
    </dgm:pt>
    <dgm:pt modelId="{B4595AD5-BA91-47F5-9870-E46F76E66071}">
      <dgm:prSet phldrT="[Texto]"/>
      <dgm:spPr/>
      <dgm:t>
        <a:bodyPr/>
        <a:lstStyle/>
        <a:p>
          <a:r>
            <a:rPr lang="pt-BR" dirty="0" smtClean="0"/>
            <a:t>responsáveis pelo corpo do tema, pela construção de cada um dos blocos da página</a:t>
          </a:r>
          <a:endParaRPr lang="pt-BR" dirty="0"/>
        </a:p>
      </dgm:t>
    </dgm:pt>
    <dgm:pt modelId="{623CA4B7-B218-4F1D-8D6E-750CD4ADBBA4}" type="parTrans" cxnId="{DDBD58D4-CD79-4F24-A185-64260F3B2DA6}">
      <dgm:prSet/>
      <dgm:spPr/>
      <dgm:t>
        <a:bodyPr/>
        <a:lstStyle/>
        <a:p>
          <a:endParaRPr lang="pt-BR"/>
        </a:p>
      </dgm:t>
    </dgm:pt>
    <dgm:pt modelId="{3D17399B-9F07-4986-AD22-C663AF0C7D3B}" type="sibTrans" cxnId="{DDBD58D4-CD79-4F24-A185-64260F3B2DA6}">
      <dgm:prSet/>
      <dgm:spPr/>
      <dgm:t>
        <a:bodyPr/>
        <a:lstStyle/>
        <a:p>
          <a:endParaRPr lang="pt-BR"/>
        </a:p>
      </dgm:t>
    </dgm:pt>
    <dgm:pt modelId="{E1F1ACD2-B041-4E99-905A-CA13640B2FB2}">
      <dgm:prSet phldrT="[Texto]"/>
      <dgm:spPr/>
      <dgm:t>
        <a:bodyPr/>
        <a:lstStyle/>
        <a:p>
          <a:r>
            <a:rPr lang="pt-BR" dirty="0" smtClean="0"/>
            <a:t>responsáveis pela exibição e posição dos blocos da página</a:t>
          </a:r>
          <a:endParaRPr lang="pt-BR" dirty="0"/>
        </a:p>
      </dgm:t>
    </dgm:pt>
    <dgm:pt modelId="{92CD4FB4-605B-404D-8F22-C19332611395}" type="parTrans" cxnId="{7E4BDC0D-591A-47B4-BBEE-796D840A7ECA}">
      <dgm:prSet/>
      <dgm:spPr/>
      <dgm:t>
        <a:bodyPr/>
        <a:lstStyle/>
        <a:p>
          <a:endParaRPr lang="pt-BR"/>
        </a:p>
      </dgm:t>
    </dgm:pt>
    <dgm:pt modelId="{D2F34432-BA57-4044-B02A-FD6D4059FD3F}" type="sibTrans" cxnId="{7E4BDC0D-591A-47B4-BBEE-796D840A7ECA}">
      <dgm:prSet/>
      <dgm:spPr/>
      <dgm:t>
        <a:bodyPr/>
        <a:lstStyle/>
        <a:p>
          <a:endParaRPr lang="pt-BR"/>
        </a:p>
      </dgm:t>
    </dgm:pt>
    <dgm:pt modelId="{16ADD9B8-7E3A-46F7-8DF8-96CACA8770E5}">
      <dgm:prSet phldrT="[Texto]"/>
      <dgm:spPr/>
      <dgm:t>
        <a:bodyPr/>
        <a:lstStyle/>
        <a:p>
          <a:r>
            <a:rPr lang="pt-BR" dirty="0" smtClean="0"/>
            <a:t>dão o acabamento nos blocos da página</a:t>
          </a:r>
          <a:endParaRPr lang="pt-BR" dirty="0"/>
        </a:p>
      </dgm:t>
    </dgm:pt>
    <dgm:pt modelId="{1D567DAC-CB29-4656-90A0-9891411DCAB7}" type="parTrans" cxnId="{F2D7C05E-D136-4DBA-B611-0498395EC8FC}">
      <dgm:prSet/>
      <dgm:spPr/>
      <dgm:t>
        <a:bodyPr/>
        <a:lstStyle/>
        <a:p>
          <a:endParaRPr lang="pt-BR"/>
        </a:p>
      </dgm:t>
    </dgm:pt>
    <dgm:pt modelId="{2C417D1A-BE23-4A89-814E-543EFB42C281}" type="sibTrans" cxnId="{F2D7C05E-D136-4DBA-B611-0498395EC8FC}">
      <dgm:prSet/>
      <dgm:spPr/>
      <dgm:t>
        <a:bodyPr/>
        <a:lstStyle/>
        <a:p>
          <a:endParaRPr lang="pt-BR"/>
        </a:p>
      </dgm:t>
    </dgm:pt>
    <dgm:pt modelId="{7530E4C6-D216-4143-8B2D-5E12F3C5A8F3}">
      <dgm:prSet phldrT="[Texto]"/>
      <dgm:spPr/>
      <dgm:t>
        <a:bodyPr/>
        <a:lstStyle/>
        <a:p>
          <a:r>
            <a:rPr lang="pt-BR" dirty="0" smtClean="0"/>
            <a:t>arquivos pequenos, muito segmentados</a:t>
          </a:r>
          <a:endParaRPr lang="pt-BR" dirty="0"/>
        </a:p>
      </dgm:t>
    </dgm:pt>
    <dgm:pt modelId="{A186E61D-822C-4C3E-925C-3197DFEA8E2E}" type="parTrans" cxnId="{69505596-E178-4F16-8122-797EFC4AEABA}">
      <dgm:prSet/>
      <dgm:spPr/>
      <dgm:t>
        <a:bodyPr/>
        <a:lstStyle/>
        <a:p>
          <a:endParaRPr lang="pt-BR"/>
        </a:p>
      </dgm:t>
    </dgm:pt>
    <dgm:pt modelId="{EC76DCFE-E0E2-4F6D-B3A2-6C33F0FFCA97}" type="sibTrans" cxnId="{69505596-E178-4F16-8122-797EFC4AEABA}">
      <dgm:prSet/>
      <dgm:spPr/>
      <dgm:t>
        <a:bodyPr/>
        <a:lstStyle/>
        <a:p>
          <a:endParaRPr lang="pt-BR"/>
        </a:p>
      </dgm:t>
    </dgm:pt>
    <dgm:pt modelId="{88959438-89A2-41BE-B88B-61CE777FB4F2}">
      <dgm:prSet phldrT="[Texto]"/>
      <dgm:spPr/>
      <dgm:t>
        <a:bodyPr/>
        <a:lstStyle/>
        <a:p>
          <a:r>
            <a:rPr lang="pt-BR" dirty="0" smtClean="0"/>
            <a:t>estão relacionados à área de atuação</a:t>
          </a:r>
          <a:endParaRPr lang="pt-BR" dirty="0"/>
        </a:p>
      </dgm:t>
    </dgm:pt>
    <dgm:pt modelId="{C3861C22-81DE-4CA6-8B99-58BF466C4600}" type="parTrans" cxnId="{860A880A-62A0-4132-BB49-1CA8970C127E}">
      <dgm:prSet/>
      <dgm:spPr/>
    </dgm:pt>
    <dgm:pt modelId="{13D78C40-FFBC-41F4-AFF3-47A2303A8CDC}" type="sibTrans" cxnId="{860A880A-62A0-4132-BB49-1CA8970C127E}">
      <dgm:prSet/>
      <dgm:spPr/>
    </dgm:pt>
    <dgm:pt modelId="{DD8BDBCE-D309-4159-A9D1-207D067CA5AF}">
      <dgm:prSet phldrT="[Texto]"/>
      <dgm:spPr/>
      <dgm:t>
        <a:bodyPr/>
        <a:lstStyle/>
        <a:p>
          <a:r>
            <a:rPr lang="pt-BR" dirty="0" smtClean="0"/>
            <a:t>pode-se mudar um tema apenas com CSS</a:t>
          </a:r>
          <a:endParaRPr lang="pt-BR" dirty="0"/>
        </a:p>
      </dgm:t>
    </dgm:pt>
    <dgm:pt modelId="{B5B1F377-20EE-454C-8759-E47365170ED7}" type="parTrans" cxnId="{8418124C-8ED4-4313-890A-83AC46BB49EA}">
      <dgm:prSet/>
      <dgm:spPr/>
    </dgm:pt>
    <dgm:pt modelId="{4F4A3F05-1BBB-4802-AE5E-71F47EDB9085}" type="sibTrans" cxnId="{8418124C-8ED4-4313-890A-83AC46BB49EA}">
      <dgm:prSet/>
      <dgm:spPr/>
    </dgm:pt>
    <dgm:pt modelId="{53D52116-2D62-480D-9978-A7CBB277943C}">
      <dgm:prSet phldrT="[Texto]"/>
      <dgm:spPr/>
      <dgm:t>
        <a:bodyPr/>
        <a:lstStyle/>
        <a:p>
          <a:r>
            <a:rPr lang="pt-BR" dirty="0" smtClean="0"/>
            <a:t>arquivos PHTML</a:t>
          </a:r>
          <a:endParaRPr lang="pt-BR" dirty="0"/>
        </a:p>
      </dgm:t>
    </dgm:pt>
    <dgm:pt modelId="{E9134124-F3A1-4B59-A254-011EB48D10DE}" type="parTrans" cxnId="{4A618F77-3583-4E1D-B59E-8069200E31CA}">
      <dgm:prSet/>
      <dgm:spPr/>
    </dgm:pt>
    <dgm:pt modelId="{A8DFDA5F-1BCE-4055-9F6C-29CB5C5B3914}" type="sibTrans" cxnId="{4A618F77-3583-4E1D-B59E-8069200E31CA}">
      <dgm:prSet/>
      <dgm:spPr/>
    </dgm:pt>
    <dgm:pt modelId="{E944088F-DE55-4D6A-92C0-BDA57F3310B9}" type="pres">
      <dgm:prSet presAssocID="{C4E804DE-0593-4D03-A9E7-278E436619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D0FE7F-DEE3-42E5-89AB-86247657407A}" type="pres">
      <dgm:prSet presAssocID="{B5A7DC44-F8E7-498D-A531-AF6D93AD612E}" presName="composite" presStyleCnt="0"/>
      <dgm:spPr/>
    </dgm:pt>
    <dgm:pt modelId="{DDD62CC1-7696-4E32-B2E1-AE5AC7CEB2E0}" type="pres">
      <dgm:prSet presAssocID="{B5A7DC44-F8E7-498D-A531-AF6D93AD612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1FA127-C6EC-4001-B6AC-FACAB4DE6FAF}" type="pres">
      <dgm:prSet presAssocID="{B5A7DC44-F8E7-498D-A531-AF6D93AD612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403B6F-5DCC-459D-BCEC-18BCB7276C49}" type="pres">
      <dgm:prSet presAssocID="{0FAA72B0-3B78-4240-B1DE-152836EC6363}" presName="space" presStyleCnt="0"/>
      <dgm:spPr/>
    </dgm:pt>
    <dgm:pt modelId="{A60DA373-84B1-48FA-9738-65899845CCFD}" type="pres">
      <dgm:prSet presAssocID="{ED8B721E-6EB8-4B70-B163-EAAF24216348}" presName="composite" presStyleCnt="0"/>
      <dgm:spPr/>
    </dgm:pt>
    <dgm:pt modelId="{3F83B65E-1278-476A-8AE8-B527D9538302}" type="pres">
      <dgm:prSet presAssocID="{ED8B721E-6EB8-4B70-B163-EAAF2421634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320E47-165D-4EB9-A901-B81A4C553B34}" type="pres">
      <dgm:prSet presAssocID="{ED8B721E-6EB8-4B70-B163-EAAF2421634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ED9C42-EF04-4F1E-836F-53CC3C10C7DF}" type="pres">
      <dgm:prSet presAssocID="{8D2AE2C0-92C2-4C26-83B4-07FCC0486A07}" presName="space" presStyleCnt="0"/>
      <dgm:spPr/>
    </dgm:pt>
    <dgm:pt modelId="{D6AEF32F-BE97-4033-A72F-D9C7FDEF6530}" type="pres">
      <dgm:prSet presAssocID="{0CC75DB8-8293-4160-B7E3-529BD69C05D5}" presName="composite" presStyleCnt="0"/>
      <dgm:spPr/>
    </dgm:pt>
    <dgm:pt modelId="{C0E9EED6-FA8C-4116-93A0-5863B3CC34AE}" type="pres">
      <dgm:prSet presAssocID="{0CC75DB8-8293-4160-B7E3-529BD69C05D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A54BA3-9C3C-4DB9-B877-C940BE9E82F9}" type="pres">
      <dgm:prSet presAssocID="{0CC75DB8-8293-4160-B7E3-529BD69C05D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202047A-76BD-4413-A897-99A6D04A86EE}" srcId="{C4E804DE-0593-4D03-A9E7-278E436619DE}" destId="{B5A7DC44-F8E7-498D-A531-AF6D93AD612E}" srcOrd="0" destOrd="0" parTransId="{923BAFD9-32D7-4C55-A64A-AC967085E456}" sibTransId="{0FAA72B0-3B78-4240-B1DE-152836EC6363}"/>
    <dgm:cxn modelId="{7E4BDC0D-591A-47B4-BBEE-796D840A7ECA}" srcId="{ED8B721E-6EB8-4B70-B163-EAAF24216348}" destId="{E1F1ACD2-B041-4E99-905A-CA13640B2FB2}" srcOrd="1" destOrd="0" parTransId="{92CD4FB4-605B-404D-8F22-C19332611395}" sibTransId="{D2F34432-BA57-4044-B02A-FD6D4059FD3F}"/>
    <dgm:cxn modelId="{1E646240-9622-4268-95A5-33A3455BECC1}" type="presOf" srcId="{B4595AD5-BA91-47F5-9870-E46F76E66071}" destId="{191FA127-C6EC-4001-B6AC-FACAB4DE6FAF}" srcOrd="0" destOrd="1" presId="urn:microsoft.com/office/officeart/2005/8/layout/hList1"/>
    <dgm:cxn modelId="{860A880A-62A0-4132-BB49-1CA8970C127E}" srcId="{ED8B721E-6EB8-4B70-B163-EAAF24216348}" destId="{88959438-89A2-41BE-B88B-61CE777FB4F2}" srcOrd="2" destOrd="0" parTransId="{C3861C22-81DE-4CA6-8B99-58BF466C4600}" sibTransId="{13D78C40-FFBC-41F4-AFF3-47A2303A8CDC}"/>
    <dgm:cxn modelId="{04A6D3D6-03DB-450B-990F-5A3123CAF771}" type="presOf" srcId="{E1F1ACD2-B041-4E99-905A-CA13640B2FB2}" destId="{87320E47-165D-4EB9-A901-B81A4C553B34}" srcOrd="0" destOrd="1" presId="urn:microsoft.com/office/officeart/2005/8/layout/hList1"/>
    <dgm:cxn modelId="{9207E5D8-84E8-447C-BC25-7E1C93F4B045}" type="presOf" srcId="{C4E804DE-0593-4D03-A9E7-278E436619DE}" destId="{E944088F-DE55-4D6A-92C0-BDA57F3310B9}" srcOrd="0" destOrd="0" presId="urn:microsoft.com/office/officeart/2005/8/layout/hList1"/>
    <dgm:cxn modelId="{4A618F77-3583-4E1D-B59E-8069200E31CA}" srcId="{B5A7DC44-F8E7-498D-A531-AF6D93AD612E}" destId="{53D52116-2D62-480D-9978-A7CBB277943C}" srcOrd="0" destOrd="0" parTransId="{E9134124-F3A1-4B59-A254-011EB48D10DE}" sibTransId="{A8DFDA5F-1BCE-4055-9F6C-29CB5C5B3914}"/>
    <dgm:cxn modelId="{F24660C0-CEF9-4BA5-A114-BE644123882B}" type="presOf" srcId="{0CC75DB8-8293-4160-B7E3-529BD69C05D5}" destId="{C0E9EED6-FA8C-4116-93A0-5863B3CC34AE}" srcOrd="0" destOrd="0" presId="urn:microsoft.com/office/officeart/2005/8/layout/hList1"/>
    <dgm:cxn modelId="{0EE19427-38C5-4B19-AB4E-26A6E9AEA366}" type="presOf" srcId="{6C0C49B8-E390-49DB-B88B-5BC968DC72E8}" destId="{87320E47-165D-4EB9-A901-B81A4C553B34}" srcOrd="0" destOrd="0" presId="urn:microsoft.com/office/officeart/2005/8/layout/hList1"/>
    <dgm:cxn modelId="{49E05F5E-F01C-4DB2-8210-669043BCFB40}" type="presOf" srcId="{53D52116-2D62-480D-9978-A7CBB277943C}" destId="{191FA127-C6EC-4001-B6AC-FACAB4DE6FAF}" srcOrd="0" destOrd="0" presId="urn:microsoft.com/office/officeart/2005/8/layout/hList1"/>
    <dgm:cxn modelId="{F300DE0D-5D29-4BE0-8BB9-A9A5FEB3003D}" type="presOf" srcId="{DD8BDBCE-D309-4159-A9D1-207D067CA5AF}" destId="{EFA54BA3-9C3C-4DB9-B877-C940BE9E82F9}" srcOrd="0" destOrd="2" presId="urn:microsoft.com/office/officeart/2005/8/layout/hList1"/>
    <dgm:cxn modelId="{8418124C-8ED4-4313-890A-83AC46BB49EA}" srcId="{0CC75DB8-8293-4160-B7E3-529BD69C05D5}" destId="{DD8BDBCE-D309-4159-A9D1-207D067CA5AF}" srcOrd="2" destOrd="0" parTransId="{B5B1F377-20EE-454C-8759-E47365170ED7}" sibTransId="{4F4A3F05-1BBB-4802-AE5E-71F47EDB9085}"/>
    <dgm:cxn modelId="{1B5AFAB0-44C1-4AE3-8D9F-007D45C60A38}" type="presOf" srcId="{ED8B721E-6EB8-4B70-B163-EAAF24216348}" destId="{3F83B65E-1278-476A-8AE8-B527D9538302}" srcOrd="0" destOrd="0" presId="urn:microsoft.com/office/officeart/2005/8/layout/hList1"/>
    <dgm:cxn modelId="{0185BEAE-99B5-45BC-A725-E263520CD944}" type="presOf" srcId="{81DCE2EC-BF69-4483-A9B2-968929529D1F}" destId="{EFA54BA3-9C3C-4DB9-B877-C940BE9E82F9}" srcOrd="0" destOrd="0" presId="urn:microsoft.com/office/officeart/2005/8/layout/hList1"/>
    <dgm:cxn modelId="{75DBA280-D10B-42B3-9FBF-EED08C55A70B}" type="presOf" srcId="{16ADD9B8-7E3A-46F7-8DF8-96CACA8770E5}" destId="{EFA54BA3-9C3C-4DB9-B877-C940BE9E82F9}" srcOrd="0" destOrd="1" presId="urn:microsoft.com/office/officeart/2005/8/layout/hList1"/>
    <dgm:cxn modelId="{9E5C7882-9138-408C-8BE8-8E155424E2EC}" type="presOf" srcId="{88959438-89A2-41BE-B88B-61CE777FB4F2}" destId="{87320E47-165D-4EB9-A901-B81A4C553B34}" srcOrd="0" destOrd="2" presId="urn:microsoft.com/office/officeart/2005/8/layout/hList1"/>
    <dgm:cxn modelId="{69505596-E178-4F16-8122-797EFC4AEABA}" srcId="{B5A7DC44-F8E7-498D-A531-AF6D93AD612E}" destId="{7530E4C6-D216-4143-8B2D-5E12F3C5A8F3}" srcOrd="2" destOrd="0" parTransId="{A186E61D-822C-4C3E-925C-3197DFEA8E2E}" sibTransId="{EC76DCFE-E0E2-4F6D-B3A2-6C33F0FFCA97}"/>
    <dgm:cxn modelId="{22A19D8C-0DF8-4EC6-A3C2-523FDCA8C824}" type="presOf" srcId="{B5A7DC44-F8E7-498D-A531-AF6D93AD612E}" destId="{DDD62CC1-7696-4E32-B2E1-AE5AC7CEB2E0}" srcOrd="0" destOrd="0" presId="urn:microsoft.com/office/officeart/2005/8/layout/hList1"/>
    <dgm:cxn modelId="{433E9BBB-369D-4BA4-8834-CBEA89C48BE3}" srcId="{C4E804DE-0593-4D03-A9E7-278E436619DE}" destId="{0CC75DB8-8293-4160-B7E3-529BD69C05D5}" srcOrd="2" destOrd="0" parTransId="{2035967D-3B18-4226-95CF-391CA5D4AA4E}" sibTransId="{9DBF9EDA-661B-4D68-9CB1-3B72F18D6A52}"/>
    <dgm:cxn modelId="{B92F4B99-4C8C-408A-9D20-0FF860FCC44C}" srcId="{ED8B721E-6EB8-4B70-B163-EAAF24216348}" destId="{6C0C49B8-E390-49DB-B88B-5BC968DC72E8}" srcOrd="0" destOrd="0" parTransId="{51B038E9-389F-42C7-BF28-B9371D57B2EF}" sibTransId="{D2F957CC-C228-4267-A967-6225AEFAF6FD}"/>
    <dgm:cxn modelId="{DDBD58D4-CD79-4F24-A185-64260F3B2DA6}" srcId="{B5A7DC44-F8E7-498D-A531-AF6D93AD612E}" destId="{B4595AD5-BA91-47F5-9870-E46F76E66071}" srcOrd="1" destOrd="0" parTransId="{623CA4B7-B218-4F1D-8D6E-750CD4ADBBA4}" sibTransId="{3D17399B-9F07-4986-AD22-C663AF0C7D3B}"/>
    <dgm:cxn modelId="{FC59F078-A36A-4F01-B06C-30C4224FE778}" srcId="{C4E804DE-0593-4D03-A9E7-278E436619DE}" destId="{ED8B721E-6EB8-4B70-B163-EAAF24216348}" srcOrd="1" destOrd="0" parTransId="{777E6C93-020C-4341-97AB-AC16D70C7B38}" sibTransId="{8D2AE2C0-92C2-4C26-83B4-07FCC0486A07}"/>
    <dgm:cxn modelId="{B15801F4-F7E4-4528-94B1-4C0A88C309B6}" type="presOf" srcId="{7530E4C6-D216-4143-8B2D-5E12F3C5A8F3}" destId="{191FA127-C6EC-4001-B6AC-FACAB4DE6FAF}" srcOrd="0" destOrd="2" presId="urn:microsoft.com/office/officeart/2005/8/layout/hList1"/>
    <dgm:cxn modelId="{EB7283AD-1A66-4E70-83F8-75D1F8656434}" srcId="{0CC75DB8-8293-4160-B7E3-529BD69C05D5}" destId="{81DCE2EC-BF69-4483-A9B2-968929529D1F}" srcOrd="0" destOrd="0" parTransId="{53357914-A702-4129-AAE1-8DFDD43008A4}" sibTransId="{3DC337FF-A388-459A-83D2-1129298F8515}"/>
    <dgm:cxn modelId="{F2D7C05E-D136-4DBA-B611-0498395EC8FC}" srcId="{0CC75DB8-8293-4160-B7E3-529BD69C05D5}" destId="{16ADD9B8-7E3A-46F7-8DF8-96CACA8770E5}" srcOrd="1" destOrd="0" parTransId="{1D567DAC-CB29-4656-90A0-9891411DCAB7}" sibTransId="{2C417D1A-BE23-4A89-814E-543EFB42C281}"/>
    <dgm:cxn modelId="{0F455435-42A4-4CB4-A1CE-B77CD10F8AA3}" type="presParOf" srcId="{E944088F-DE55-4D6A-92C0-BDA57F3310B9}" destId="{B2D0FE7F-DEE3-42E5-89AB-86247657407A}" srcOrd="0" destOrd="0" presId="urn:microsoft.com/office/officeart/2005/8/layout/hList1"/>
    <dgm:cxn modelId="{0A3D7D01-38C5-4A75-A405-A895811E1AD2}" type="presParOf" srcId="{B2D0FE7F-DEE3-42E5-89AB-86247657407A}" destId="{DDD62CC1-7696-4E32-B2E1-AE5AC7CEB2E0}" srcOrd="0" destOrd="0" presId="urn:microsoft.com/office/officeart/2005/8/layout/hList1"/>
    <dgm:cxn modelId="{1D2808A7-1821-418A-A00C-6C36AAF4EDC9}" type="presParOf" srcId="{B2D0FE7F-DEE3-42E5-89AB-86247657407A}" destId="{191FA127-C6EC-4001-B6AC-FACAB4DE6FAF}" srcOrd="1" destOrd="0" presId="urn:microsoft.com/office/officeart/2005/8/layout/hList1"/>
    <dgm:cxn modelId="{8321FC5A-9F54-4ACB-99DF-58244A07467C}" type="presParOf" srcId="{E944088F-DE55-4D6A-92C0-BDA57F3310B9}" destId="{E9403B6F-5DCC-459D-BCEC-18BCB7276C49}" srcOrd="1" destOrd="0" presId="urn:microsoft.com/office/officeart/2005/8/layout/hList1"/>
    <dgm:cxn modelId="{4D20A57C-C47B-48EE-A0AB-AB2959D43174}" type="presParOf" srcId="{E944088F-DE55-4D6A-92C0-BDA57F3310B9}" destId="{A60DA373-84B1-48FA-9738-65899845CCFD}" srcOrd="2" destOrd="0" presId="urn:microsoft.com/office/officeart/2005/8/layout/hList1"/>
    <dgm:cxn modelId="{FA0BA004-0EE7-454A-8EE9-18BF9D7563D1}" type="presParOf" srcId="{A60DA373-84B1-48FA-9738-65899845CCFD}" destId="{3F83B65E-1278-476A-8AE8-B527D9538302}" srcOrd="0" destOrd="0" presId="urn:microsoft.com/office/officeart/2005/8/layout/hList1"/>
    <dgm:cxn modelId="{14E7A28A-C6A3-4982-881B-682ECF781F65}" type="presParOf" srcId="{A60DA373-84B1-48FA-9738-65899845CCFD}" destId="{87320E47-165D-4EB9-A901-B81A4C553B34}" srcOrd="1" destOrd="0" presId="urn:microsoft.com/office/officeart/2005/8/layout/hList1"/>
    <dgm:cxn modelId="{9E332BA2-2176-4593-86E2-8C88EE0BC954}" type="presParOf" srcId="{E944088F-DE55-4D6A-92C0-BDA57F3310B9}" destId="{A6ED9C42-EF04-4F1E-836F-53CC3C10C7DF}" srcOrd="3" destOrd="0" presId="urn:microsoft.com/office/officeart/2005/8/layout/hList1"/>
    <dgm:cxn modelId="{856D5F7B-5BDB-4F27-BEF1-2627AC4CFC24}" type="presParOf" srcId="{E944088F-DE55-4D6A-92C0-BDA57F3310B9}" destId="{D6AEF32F-BE97-4033-A72F-D9C7FDEF6530}" srcOrd="4" destOrd="0" presId="urn:microsoft.com/office/officeart/2005/8/layout/hList1"/>
    <dgm:cxn modelId="{AC00E204-87C6-4271-A5F6-8712B7D95354}" type="presParOf" srcId="{D6AEF32F-BE97-4033-A72F-D9C7FDEF6530}" destId="{C0E9EED6-FA8C-4116-93A0-5863B3CC34AE}" srcOrd="0" destOrd="0" presId="urn:microsoft.com/office/officeart/2005/8/layout/hList1"/>
    <dgm:cxn modelId="{734D452B-524D-4EB7-BB9E-772C7914CA7E}" type="presParOf" srcId="{D6AEF32F-BE97-4033-A72F-D9C7FDEF6530}" destId="{EFA54BA3-9C3C-4DB9-B877-C940BE9E82F9}" srcOrd="1" destOrd="0" presId="urn:microsoft.com/office/officeart/2005/8/layout/hList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4E804DE-0593-4D03-A9E7-278E436619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A7DC44-F8E7-498D-A531-AF6D93AD612E}">
      <dgm:prSet phldrT="[Texto]"/>
      <dgm:spPr/>
      <dgm:t>
        <a:bodyPr/>
        <a:lstStyle/>
        <a:p>
          <a:r>
            <a:rPr lang="pt-BR" b="1" dirty="0" smtClean="0"/>
            <a:t>base/default</a:t>
          </a:r>
          <a:endParaRPr lang="pt-BR" b="1" dirty="0"/>
        </a:p>
      </dgm:t>
    </dgm:pt>
    <dgm:pt modelId="{923BAFD9-32D7-4C55-A64A-AC967085E456}" type="parTrans" cxnId="{6202047A-76BD-4413-A897-99A6D04A86EE}">
      <dgm:prSet/>
      <dgm:spPr/>
      <dgm:t>
        <a:bodyPr/>
        <a:lstStyle/>
        <a:p>
          <a:endParaRPr lang="pt-BR"/>
        </a:p>
      </dgm:t>
    </dgm:pt>
    <dgm:pt modelId="{0FAA72B0-3B78-4240-B1DE-152836EC6363}" type="sibTrans" cxnId="{6202047A-76BD-4413-A897-99A6D04A86EE}">
      <dgm:prSet/>
      <dgm:spPr/>
      <dgm:t>
        <a:bodyPr/>
        <a:lstStyle/>
        <a:p>
          <a:endParaRPr lang="pt-BR"/>
        </a:p>
      </dgm:t>
    </dgm:pt>
    <dgm:pt modelId="{355C107D-8DD6-4F87-91B4-759D0BDD7E1E}">
      <dgm:prSet phldrT="[Texto]"/>
      <dgm:spPr/>
      <dgm:t>
        <a:bodyPr/>
        <a:lstStyle/>
        <a:p>
          <a:r>
            <a:rPr lang="pt-BR" dirty="0" smtClean="0"/>
            <a:t>arquivos originais do </a:t>
          </a:r>
          <a:r>
            <a:rPr lang="pt-BR" dirty="0" err="1" smtClean="0"/>
            <a:t>Magento</a:t>
          </a:r>
          <a:endParaRPr lang="pt-BR" dirty="0"/>
        </a:p>
      </dgm:t>
    </dgm:pt>
    <dgm:pt modelId="{7B438C37-A7FD-45D2-9994-B8C8090F7B40}" type="parTrans" cxnId="{B6B377F2-5C96-4504-A48E-B1EC98B34986}">
      <dgm:prSet/>
      <dgm:spPr/>
      <dgm:t>
        <a:bodyPr/>
        <a:lstStyle/>
        <a:p>
          <a:endParaRPr lang="pt-BR"/>
        </a:p>
      </dgm:t>
    </dgm:pt>
    <dgm:pt modelId="{F5D15695-7446-4BA5-A453-BBB414535764}" type="sibTrans" cxnId="{B6B377F2-5C96-4504-A48E-B1EC98B34986}">
      <dgm:prSet/>
      <dgm:spPr/>
      <dgm:t>
        <a:bodyPr/>
        <a:lstStyle/>
        <a:p>
          <a:endParaRPr lang="pt-BR"/>
        </a:p>
      </dgm:t>
    </dgm:pt>
    <dgm:pt modelId="{ED8B721E-6EB8-4B70-B163-EAAF24216348}">
      <dgm:prSet phldrT="[Texto]"/>
      <dgm:spPr/>
      <dgm:t>
        <a:bodyPr/>
        <a:lstStyle/>
        <a:p>
          <a:r>
            <a:rPr lang="pt-BR" b="1" dirty="0" smtClean="0"/>
            <a:t>default/</a:t>
          </a:r>
          <a:r>
            <a:rPr lang="pt-BR" b="1" dirty="0" err="1" smtClean="0"/>
            <a:t>meu-tema</a:t>
          </a:r>
          <a:endParaRPr lang="pt-BR" b="1" dirty="0"/>
        </a:p>
      </dgm:t>
    </dgm:pt>
    <dgm:pt modelId="{777E6C93-020C-4341-97AB-AC16D70C7B38}" type="parTrans" cxnId="{FC59F078-A36A-4F01-B06C-30C4224FE778}">
      <dgm:prSet/>
      <dgm:spPr/>
      <dgm:t>
        <a:bodyPr/>
        <a:lstStyle/>
        <a:p>
          <a:endParaRPr lang="pt-BR"/>
        </a:p>
      </dgm:t>
    </dgm:pt>
    <dgm:pt modelId="{8D2AE2C0-92C2-4C26-83B4-07FCC0486A07}" type="sibTrans" cxnId="{FC59F078-A36A-4F01-B06C-30C4224FE778}">
      <dgm:prSet/>
      <dgm:spPr/>
      <dgm:t>
        <a:bodyPr/>
        <a:lstStyle/>
        <a:p>
          <a:endParaRPr lang="pt-BR"/>
        </a:p>
      </dgm:t>
    </dgm:pt>
    <dgm:pt modelId="{6C0C49B8-E390-49DB-B88B-5BC968DC72E8}">
      <dgm:prSet phldrT="[Texto]"/>
      <dgm:spPr/>
      <dgm:t>
        <a:bodyPr/>
        <a:lstStyle/>
        <a:p>
          <a:r>
            <a:rPr lang="pt-BR" dirty="0" smtClean="0"/>
            <a:t>arquivos que farão parte do tema personalizado</a:t>
          </a:r>
          <a:endParaRPr lang="pt-BR" dirty="0"/>
        </a:p>
      </dgm:t>
    </dgm:pt>
    <dgm:pt modelId="{51B038E9-389F-42C7-BF28-B9371D57B2EF}" type="parTrans" cxnId="{B92F4B99-4C8C-408A-9D20-0FF860FCC44C}">
      <dgm:prSet/>
      <dgm:spPr/>
      <dgm:t>
        <a:bodyPr/>
        <a:lstStyle/>
        <a:p>
          <a:endParaRPr lang="pt-BR"/>
        </a:p>
      </dgm:t>
    </dgm:pt>
    <dgm:pt modelId="{D2F957CC-C228-4267-A967-6225AEFAF6FD}" type="sibTrans" cxnId="{B92F4B99-4C8C-408A-9D20-0FF860FCC44C}">
      <dgm:prSet/>
      <dgm:spPr/>
      <dgm:t>
        <a:bodyPr/>
        <a:lstStyle/>
        <a:p>
          <a:endParaRPr lang="pt-BR"/>
        </a:p>
      </dgm:t>
    </dgm:pt>
    <dgm:pt modelId="{3BD5F303-A5B0-4B23-9980-6DA62B2EE4CE}">
      <dgm:prSet phldrT="[Texto]"/>
      <dgm:spPr/>
      <dgm:t>
        <a:bodyPr/>
        <a:lstStyle/>
        <a:p>
          <a:r>
            <a:rPr lang="pt-BR" dirty="0" smtClean="0"/>
            <a:t>não devem ser alterados</a:t>
          </a:r>
          <a:endParaRPr lang="pt-BR" dirty="0"/>
        </a:p>
      </dgm:t>
    </dgm:pt>
    <dgm:pt modelId="{941C06A0-388B-40BE-9645-D6FD14342547}" type="parTrans" cxnId="{7B2A4CBF-A30B-4E1E-9386-7E9253B51138}">
      <dgm:prSet/>
      <dgm:spPr/>
    </dgm:pt>
    <dgm:pt modelId="{EBCD6DBF-DB1E-4D0C-A32E-B3C0FCA8AC26}" type="sibTrans" cxnId="{7B2A4CBF-A30B-4E1E-9386-7E9253B51138}">
      <dgm:prSet/>
      <dgm:spPr/>
    </dgm:pt>
    <dgm:pt modelId="{4F0FAF9E-73EF-431F-B58C-A777E2669DCC}">
      <dgm:prSet phldrT="[Texto]"/>
      <dgm:spPr/>
      <dgm:t>
        <a:bodyPr/>
        <a:lstStyle/>
        <a:p>
          <a:r>
            <a:rPr lang="pt-BR" dirty="0" smtClean="0"/>
            <a:t>são usados como base para o funcionamento do sistema</a:t>
          </a:r>
          <a:endParaRPr lang="pt-BR" dirty="0"/>
        </a:p>
      </dgm:t>
    </dgm:pt>
    <dgm:pt modelId="{90F06885-CA6F-4044-BE63-5A6C238AD8E0}" type="parTrans" cxnId="{CDC7BD54-BCA3-4608-BF8E-8FFB394BCE5E}">
      <dgm:prSet/>
      <dgm:spPr/>
    </dgm:pt>
    <dgm:pt modelId="{95018BD8-8320-4B5B-8151-93B75116DD6D}" type="sibTrans" cxnId="{CDC7BD54-BCA3-4608-BF8E-8FFB394BCE5E}">
      <dgm:prSet/>
      <dgm:spPr/>
    </dgm:pt>
    <dgm:pt modelId="{3F29362A-2F46-4049-AE5C-EB2A3B0EBF23}">
      <dgm:prSet phldrT="[Texto]"/>
      <dgm:spPr/>
      <dgm:t>
        <a:bodyPr/>
        <a:lstStyle/>
        <a:p>
          <a:r>
            <a:rPr lang="pt-BR" dirty="0" smtClean="0"/>
            <a:t>só serão criados quando houver necessidade de modificação</a:t>
          </a:r>
          <a:endParaRPr lang="pt-BR" dirty="0"/>
        </a:p>
      </dgm:t>
    </dgm:pt>
    <dgm:pt modelId="{0F308166-CEF7-4C3A-9ABB-AC69728165EB}" type="parTrans" cxnId="{78856EDA-6B2A-4CE4-8763-A391A62590EC}">
      <dgm:prSet/>
      <dgm:spPr/>
    </dgm:pt>
    <dgm:pt modelId="{7EF13314-9EC0-4419-822B-F4DDFB16B560}" type="sibTrans" cxnId="{78856EDA-6B2A-4CE4-8763-A391A62590EC}">
      <dgm:prSet/>
      <dgm:spPr/>
    </dgm:pt>
    <dgm:pt modelId="{71281A7E-7D05-450D-A98C-901B5F4FB029}">
      <dgm:prSet phldrT="[Texto]"/>
      <dgm:spPr/>
      <dgm:t>
        <a:bodyPr/>
        <a:lstStyle/>
        <a:p>
          <a:r>
            <a:rPr lang="pt-BR" dirty="0" smtClean="0"/>
            <a:t>não são substituídos em uma atualização</a:t>
          </a:r>
          <a:endParaRPr lang="pt-BR" dirty="0"/>
        </a:p>
      </dgm:t>
    </dgm:pt>
    <dgm:pt modelId="{F88E9B93-9077-4CB0-85B5-C3EB1FE6DC28}" type="parTrans" cxnId="{BB809225-7DC3-4EA4-825D-17B6EB672C5C}">
      <dgm:prSet/>
      <dgm:spPr/>
    </dgm:pt>
    <dgm:pt modelId="{5C056DCF-7546-42A3-8274-90C8641040ED}" type="sibTrans" cxnId="{BB809225-7DC3-4EA4-825D-17B6EB672C5C}">
      <dgm:prSet/>
      <dgm:spPr/>
    </dgm:pt>
    <dgm:pt modelId="{DBE54EFC-8761-4C29-AB09-ACE7E91EF94E}">
      <dgm:prSet phldrT="[Texto]"/>
      <dgm:spPr/>
      <dgm:t>
        <a:bodyPr/>
        <a:lstStyle/>
        <a:p>
          <a:r>
            <a:rPr lang="pt-BR" dirty="0" smtClean="0"/>
            <a:t>467 arquivos, em 237 pastas</a:t>
          </a:r>
          <a:endParaRPr lang="pt-BR" dirty="0"/>
        </a:p>
      </dgm:t>
    </dgm:pt>
    <dgm:pt modelId="{A29E0F10-D490-480A-ABA5-7AA3FD9180CF}" type="parTrans" cxnId="{39A59963-E2AC-46D8-AC13-44CBAE319885}">
      <dgm:prSet/>
      <dgm:spPr/>
    </dgm:pt>
    <dgm:pt modelId="{DB1A9EB8-2E9A-41B5-AE47-C734501E7E8E}" type="sibTrans" cxnId="{39A59963-E2AC-46D8-AC13-44CBAE319885}">
      <dgm:prSet/>
      <dgm:spPr/>
    </dgm:pt>
    <dgm:pt modelId="{E944088F-DE55-4D6A-92C0-BDA57F3310B9}" type="pres">
      <dgm:prSet presAssocID="{C4E804DE-0593-4D03-A9E7-278E436619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D0FE7F-DEE3-42E5-89AB-86247657407A}" type="pres">
      <dgm:prSet presAssocID="{B5A7DC44-F8E7-498D-A531-AF6D93AD612E}" presName="composite" presStyleCnt="0"/>
      <dgm:spPr/>
    </dgm:pt>
    <dgm:pt modelId="{DDD62CC1-7696-4E32-B2E1-AE5AC7CEB2E0}" type="pres">
      <dgm:prSet presAssocID="{B5A7DC44-F8E7-498D-A531-AF6D93AD612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1FA127-C6EC-4001-B6AC-FACAB4DE6FAF}" type="pres">
      <dgm:prSet presAssocID="{B5A7DC44-F8E7-498D-A531-AF6D93AD612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403B6F-5DCC-459D-BCEC-18BCB7276C49}" type="pres">
      <dgm:prSet presAssocID="{0FAA72B0-3B78-4240-B1DE-152836EC6363}" presName="space" presStyleCnt="0"/>
      <dgm:spPr/>
    </dgm:pt>
    <dgm:pt modelId="{A60DA373-84B1-48FA-9738-65899845CCFD}" type="pres">
      <dgm:prSet presAssocID="{ED8B721E-6EB8-4B70-B163-EAAF24216348}" presName="composite" presStyleCnt="0"/>
      <dgm:spPr/>
    </dgm:pt>
    <dgm:pt modelId="{3F83B65E-1278-476A-8AE8-B527D9538302}" type="pres">
      <dgm:prSet presAssocID="{ED8B721E-6EB8-4B70-B163-EAAF2421634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320E47-165D-4EB9-A901-B81A4C553B34}" type="pres">
      <dgm:prSet presAssocID="{ED8B721E-6EB8-4B70-B163-EAAF2421634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C7BD54-BCA3-4608-BF8E-8FFB394BCE5E}" srcId="{B5A7DC44-F8E7-498D-A531-AF6D93AD612E}" destId="{4F0FAF9E-73EF-431F-B58C-A777E2669DCC}" srcOrd="2" destOrd="0" parTransId="{90F06885-CA6F-4044-BE63-5A6C238AD8E0}" sibTransId="{95018BD8-8320-4B5B-8151-93B75116DD6D}"/>
    <dgm:cxn modelId="{FC59F078-A36A-4F01-B06C-30C4224FE778}" srcId="{C4E804DE-0593-4D03-A9E7-278E436619DE}" destId="{ED8B721E-6EB8-4B70-B163-EAAF24216348}" srcOrd="1" destOrd="0" parTransId="{777E6C93-020C-4341-97AB-AC16D70C7B38}" sibTransId="{8D2AE2C0-92C2-4C26-83B4-07FCC0486A07}"/>
    <dgm:cxn modelId="{CC4FC4F1-761D-4398-8D6A-FDA01C2D3A37}" type="presOf" srcId="{3F29362A-2F46-4049-AE5C-EB2A3B0EBF23}" destId="{87320E47-165D-4EB9-A901-B81A4C553B34}" srcOrd="0" destOrd="1" presId="urn:microsoft.com/office/officeart/2005/8/layout/hList1"/>
    <dgm:cxn modelId="{548DE236-F0BF-43A1-AE50-2CE2C2554F32}" type="presOf" srcId="{6C0C49B8-E390-49DB-B88B-5BC968DC72E8}" destId="{87320E47-165D-4EB9-A901-B81A4C553B34}" srcOrd="0" destOrd="0" presId="urn:microsoft.com/office/officeart/2005/8/layout/hList1"/>
    <dgm:cxn modelId="{BB809225-7DC3-4EA4-825D-17B6EB672C5C}" srcId="{ED8B721E-6EB8-4B70-B163-EAAF24216348}" destId="{71281A7E-7D05-450D-A98C-901B5F4FB029}" srcOrd="2" destOrd="0" parTransId="{F88E9B93-9077-4CB0-85B5-C3EB1FE6DC28}" sibTransId="{5C056DCF-7546-42A3-8274-90C8641040ED}"/>
    <dgm:cxn modelId="{8DFAE9E3-BE68-4D73-87E0-87F75688863A}" type="presOf" srcId="{C4E804DE-0593-4D03-A9E7-278E436619DE}" destId="{E944088F-DE55-4D6A-92C0-BDA57F3310B9}" srcOrd="0" destOrd="0" presId="urn:microsoft.com/office/officeart/2005/8/layout/hList1"/>
    <dgm:cxn modelId="{B92F4B99-4C8C-408A-9D20-0FF860FCC44C}" srcId="{ED8B721E-6EB8-4B70-B163-EAAF24216348}" destId="{6C0C49B8-E390-49DB-B88B-5BC968DC72E8}" srcOrd="0" destOrd="0" parTransId="{51B038E9-389F-42C7-BF28-B9371D57B2EF}" sibTransId="{D2F957CC-C228-4267-A967-6225AEFAF6FD}"/>
    <dgm:cxn modelId="{31A52F84-AD16-4771-8F5A-256F143AA847}" type="presOf" srcId="{3BD5F303-A5B0-4B23-9980-6DA62B2EE4CE}" destId="{191FA127-C6EC-4001-B6AC-FACAB4DE6FAF}" srcOrd="0" destOrd="1" presId="urn:microsoft.com/office/officeart/2005/8/layout/hList1"/>
    <dgm:cxn modelId="{7B2A4CBF-A30B-4E1E-9386-7E9253B51138}" srcId="{B5A7DC44-F8E7-498D-A531-AF6D93AD612E}" destId="{3BD5F303-A5B0-4B23-9980-6DA62B2EE4CE}" srcOrd="1" destOrd="0" parTransId="{941C06A0-388B-40BE-9645-D6FD14342547}" sibTransId="{EBCD6DBF-DB1E-4D0C-A32E-B3C0FCA8AC26}"/>
    <dgm:cxn modelId="{39A59963-E2AC-46D8-AC13-44CBAE319885}" srcId="{B5A7DC44-F8E7-498D-A531-AF6D93AD612E}" destId="{DBE54EFC-8761-4C29-AB09-ACE7E91EF94E}" srcOrd="3" destOrd="0" parTransId="{A29E0F10-D490-480A-ABA5-7AA3FD9180CF}" sibTransId="{DB1A9EB8-2E9A-41B5-AE47-C734501E7E8E}"/>
    <dgm:cxn modelId="{DE16AEF8-6D89-48C7-AEE0-AC14F0630123}" type="presOf" srcId="{DBE54EFC-8761-4C29-AB09-ACE7E91EF94E}" destId="{191FA127-C6EC-4001-B6AC-FACAB4DE6FAF}" srcOrd="0" destOrd="3" presId="urn:microsoft.com/office/officeart/2005/8/layout/hList1"/>
    <dgm:cxn modelId="{B6B377F2-5C96-4504-A48E-B1EC98B34986}" srcId="{B5A7DC44-F8E7-498D-A531-AF6D93AD612E}" destId="{355C107D-8DD6-4F87-91B4-759D0BDD7E1E}" srcOrd="0" destOrd="0" parTransId="{7B438C37-A7FD-45D2-9994-B8C8090F7B40}" sibTransId="{F5D15695-7446-4BA5-A453-BBB414535764}"/>
    <dgm:cxn modelId="{2A030DD6-2EA8-492E-8ABE-18A0AAC09600}" type="presOf" srcId="{4F0FAF9E-73EF-431F-B58C-A777E2669DCC}" destId="{191FA127-C6EC-4001-B6AC-FACAB4DE6FAF}" srcOrd="0" destOrd="2" presId="urn:microsoft.com/office/officeart/2005/8/layout/hList1"/>
    <dgm:cxn modelId="{6202047A-76BD-4413-A897-99A6D04A86EE}" srcId="{C4E804DE-0593-4D03-A9E7-278E436619DE}" destId="{B5A7DC44-F8E7-498D-A531-AF6D93AD612E}" srcOrd="0" destOrd="0" parTransId="{923BAFD9-32D7-4C55-A64A-AC967085E456}" sibTransId="{0FAA72B0-3B78-4240-B1DE-152836EC6363}"/>
    <dgm:cxn modelId="{45AEF739-FEF8-4678-9DEB-2BA4124A0A5B}" type="presOf" srcId="{ED8B721E-6EB8-4B70-B163-EAAF24216348}" destId="{3F83B65E-1278-476A-8AE8-B527D9538302}" srcOrd="0" destOrd="0" presId="urn:microsoft.com/office/officeart/2005/8/layout/hList1"/>
    <dgm:cxn modelId="{61279C0A-F1E9-4D50-A785-AB6C009F13D2}" type="presOf" srcId="{355C107D-8DD6-4F87-91B4-759D0BDD7E1E}" destId="{191FA127-C6EC-4001-B6AC-FACAB4DE6FAF}" srcOrd="0" destOrd="0" presId="urn:microsoft.com/office/officeart/2005/8/layout/hList1"/>
    <dgm:cxn modelId="{78856EDA-6B2A-4CE4-8763-A391A62590EC}" srcId="{ED8B721E-6EB8-4B70-B163-EAAF24216348}" destId="{3F29362A-2F46-4049-AE5C-EB2A3B0EBF23}" srcOrd="1" destOrd="0" parTransId="{0F308166-CEF7-4C3A-9ABB-AC69728165EB}" sibTransId="{7EF13314-9EC0-4419-822B-F4DDFB16B560}"/>
    <dgm:cxn modelId="{2018FC4D-519F-4C8C-AF48-E001A9D8C0B3}" type="presOf" srcId="{B5A7DC44-F8E7-498D-A531-AF6D93AD612E}" destId="{DDD62CC1-7696-4E32-B2E1-AE5AC7CEB2E0}" srcOrd="0" destOrd="0" presId="urn:microsoft.com/office/officeart/2005/8/layout/hList1"/>
    <dgm:cxn modelId="{034C7D1B-5B84-4933-8CD2-C2B48E2A7C70}" type="presOf" srcId="{71281A7E-7D05-450D-A98C-901B5F4FB029}" destId="{87320E47-165D-4EB9-A901-B81A4C553B34}" srcOrd="0" destOrd="2" presId="urn:microsoft.com/office/officeart/2005/8/layout/hList1"/>
    <dgm:cxn modelId="{1703A7AC-813C-4F4C-BBF5-0F5238FED148}" type="presParOf" srcId="{E944088F-DE55-4D6A-92C0-BDA57F3310B9}" destId="{B2D0FE7F-DEE3-42E5-89AB-86247657407A}" srcOrd="0" destOrd="0" presId="urn:microsoft.com/office/officeart/2005/8/layout/hList1"/>
    <dgm:cxn modelId="{05BBB5E0-7615-41D2-8D1C-07F2AF9A69F8}" type="presParOf" srcId="{B2D0FE7F-DEE3-42E5-89AB-86247657407A}" destId="{DDD62CC1-7696-4E32-B2E1-AE5AC7CEB2E0}" srcOrd="0" destOrd="0" presId="urn:microsoft.com/office/officeart/2005/8/layout/hList1"/>
    <dgm:cxn modelId="{0F15B1CE-BF6B-4494-ACC0-7DD06A2E1E84}" type="presParOf" srcId="{B2D0FE7F-DEE3-42E5-89AB-86247657407A}" destId="{191FA127-C6EC-4001-B6AC-FACAB4DE6FAF}" srcOrd="1" destOrd="0" presId="urn:microsoft.com/office/officeart/2005/8/layout/hList1"/>
    <dgm:cxn modelId="{11EAF1B9-2C74-4583-B66A-EA2C84BAD794}" type="presParOf" srcId="{E944088F-DE55-4D6A-92C0-BDA57F3310B9}" destId="{E9403B6F-5DCC-459D-BCEC-18BCB7276C49}" srcOrd="1" destOrd="0" presId="urn:microsoft.com/office/officeart/2005/8/layout/hList1"/>
    <dgm:cxn modelId="{EE6055D2-88DB-46E9-97B6-FB2CA59DC836}" type="presParOf" srcId="{E944088F-DE55-4D6A-92C0-BDA57F3310B9}" destId="{A60DA373-84B1-48FA-9738-65899845CCFD}" srcOrd="2" destOrd="0" presId="urn:microsoft.com/office/officeart/2005/8/layout/hList1"/>
    <dgm:cxn modelId="{7F163879-DCA1-430D-A70F-220F61B18604}" type="presParOf" srcId="{A60DA373-84B1-48FA-9738-65899845CCFD}" destId="{3F83B65E-1278-476A-8AE8-B527D9538302}" srcOrd="0" destOrd="0" presId="urn:microsoft.com/office/officeart/2005/8/layout/hList1"/>
    <dgm:cxn modelId="{8BDE2735-A3EE-4813-A0B5-3D69E2179A28}" type="presParOf" srcId="{A60DA373-84B1-48FA-9738-65899845CCFD}" destId="{87320E47-165D-4EB9-A901-B81A4C553B34}" srcOrd="1" destOrd="0" presId="urn:microsoft.com/office/officeart/2005/8/layout/hList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BF356D4-8A55-4CA6-962A-4FD794FEBA2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A711C37-4E1E-4271-938E-D4996D7146D0}">
      <dgm:prSet phldrT="[Texto]"/>
      <dgm:spPr/>
      <dgm:t>
        <a:bodyPr/>
        <a:lstStyle/>
        <a:p>
          <a:r>
            <a:rPr lang="pt-BR" dirty="0" smtClean="0"/>
            <a:t>tema básico é atualizado com o software</a:t>
          </a:r>
          <a:endParaRPr lang="pt-BR" dirty="0"/>
        </a:p>
      </dgm:t>
    </dgm:pt>
    <dgm:pt modelId="{A6A8B9D6-D90B-4840-B4CA-60903AEE3024}" type="parTrans" cxnId="{517A8DDD-78A2-45F3-A414-93233BBDEDEC}">
      <dgm:prSet/>
      <dgm:spPr/>
      <dgm:t>
        <a:bodyPr/>
        <a:lstStyle/>
        <a:p>
          <a:endParaRPr lang="pt-BR"/>
        </a:p>
      </dgm:t>
    </dgm:pt>
    <dgm:pt modelId="{11C04182-8DB0-4B05-8DDA-A7B1829E9528}" type="sibTrans" cxnId="{517A8DDD-78A2-45F3-A414-93233BBDEDEC}">
      <dgm:prSet/>
      <dgm:spPr/>
      <dgm:t>
        <a:bodyPr/>
        <a:lstStyle/>
        <a:p>
          <a:endParaRPr lang="pt-BR"/>
        </a:p>
      </dgm:t>
    </dgm:pt>
    <dgm:pt modelId="{AE3AE4FB-DA83-4F2C-BED6-2CE4B266F9A2}">
      <dgm:prSet phldrT="[Texto]"/>
      <dgm:spPr/>
      <dgm:t>
        <a:bodyPr/>
        <a:lstStyle/>
        <a:p>
          <a:r>
            <a:rPr lang="pt-BR" dirty="0" smtClean="0"/>
            <a:t>alto nível de personalização</a:t>
          </a:r>
          <a:endParaRPr lang="pt-BR" dirty="0"/>
        </a:p>
      </dgm:t>
    </dgm:pt>
    <dgm:pt modelId="{F13CE456-902B-4244-B820-3DDB7993D925}" type="parTrans" cxnId="{6C2390F9-30FE-4136-8FFC-B4D0DB434E26}">
      <dgm:prSet/>
      <dgm:spPr/>
      <dgm:t>
        <a:bodyPr/>
        <a:lstStyle/>
        <a:p>
          <a:endParaRPr lang="pt-BR"/>
        </a:p>
      </dgm:t>
    </dgm:pt>
    <dgm:pt modelId="{A67CF7EE-FF61-49C1-86D0-6F0C4AE89A30}" type="sibTrans" cxnId="{6C2390F9-30FE-4136-8FFC-B4D0DB434E26}">
      <dgm:prSet/>
      <dgm:spPr/>
      <dgm:t>
        <a:bodyPr/>
        <a:lstStyle/>
        <a:p>
          <a:endParaRPr lang="pt-BR"/>
        </a:p>
      </dgm:t>
    </dgm:pt>
    <dgm:pt modelId="{D795B335-C278-4F48-B7C5-5672BBF9306C}">
      <dgm:prSet phldrT="[Texto]"/>
      <dgm:spPr/>
      <dgm:t>
        <a:bodyPr/>
        <a:lstStyle/>
        <a:p>
          <a:r>
            <a:rPr lang="pt-BR" dirty="0" smtClean="0"/>
            <a:t>modificações no tema por curtos períodos</a:t>
          </a:r>
          <a:endParaRPr lang="pt-BR" dirty="0"/>
        </a:p>
      </dgm:t>
    </dgm:pt>
    <dgm:pt modelId="{CF44827A-3996-4405-8C19-1FFCCD0DBEF6}" type="parTrans" cxnId="{2AC02456-6CC3-473C-99A5-A14E309F0F51}">
      <dgm:prSet/>
      <dgm:spPr/>
      <dgm:t>
        <a:bodyPr/>
        <a:lstStyle/>
        <a:p>
          <a:endParaRPr lang="pt-BR"/>
        </a:p>
      </dgm:t>
    </dgm:pt>
    <dgm:pt modelId="{6038ABBB-1BCB-4999-84DC-BC63A32DB168}" type="sibTrans" cxnId="{2AC02456-6CC3-473C-99A5-A14E309F0F51}">
      <dgm:prSet/>
      <dgm:spPr/>
      <dgm:t>
        <a:bodyPr/>
        <a:lstStyle/>
        <a:p>
          <a:endParaRPr lang="pt-BR"/>
        </a:p>
      </dgm:t>
    </dgm:pt>
    <dgm:pt modelId="{0542C705-9255-4586-B0AD-2ACE56E5F1C1}">
      <dgm:prSet phldrT="[Texto]"/>
      <dgm:spPr/>
      <dgm:t>
        <a:bodyPr/>
        <a:lstStyle/>
        <a:p>
          <a:r>
            <a:rPr lang="pt-BR" dirty="0" smtClean="0"/>
            <a:t>trabalha-se com blocos e elementos</a:t>
          </a:r>
          <a:endParaRPr lang="pt-BR" dirty="0"/>
        </a:p>
      </dgm:t>
    </dgm:pt>
    <dgm:pt modelId="{98C09451-7421-4B19-A51A-69DA2981923F}" type="parTrans" cxnId="{1008D383-57B8-4FC4-95FD-AD3A3E0E81E0}">
      <dgm:prSet/>
      <dgm:spPr/>
      <dgm:t>
        <a:bodyPr/>
        <a:lstStyle/>
        <a:p>
          <a:endParaRPr lang="pt-BR"/>
        </a:p>
      </dgm:t>
    </dgm:pt>
    <dgm:pt modelId="{80AD8543-7B15-4AD7-80F7-8030AE8F8C4F}" type="sibTrans" cxnId="{1008D383-57B8-4FC4-95FD-AD3A3E0E81E0}">
      <dgm:prSet/>
      <dgm:spPr/>
      <dgm:t>
        <a:bodyPr/>
        <a:lstStyle/>
        <a:p>
          <a:endParaRPr lang="pt-BR"/>
        </a:p>
      </dgm:t>
    </dgm:pt>
    <dgm:pt modelId="{77B9C3D8-4645-4931-B30E-D8D898B55E0E}" type="pres">
      <dgm:prSet presAssocID="{2BF356D4-8A55-4CA6-962A-4FD794FEBA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C94BBA8-23F3-4431-9971-20F06F8B9319}" type="pres">
      <dgm:prSet presAssocID="{5A711C37-4E1E-4271-938E-D4996D7146D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698352-EFEF-43AA-B49E-A5DFD3E87C78}" type="pres">
      <dgm:prSet presAssocID="{11C04182-8DB0-4B05-8DDA-A7B1829E9528}" presName="sibTrans" presStyleCnt="0"/>
      <dgm:spPr/>
    </dgm:pt>
    <dgm:pt modelId="{90D1096A-5E26-4350-A974-FC932B8F87D4}" type="pres">
      <dgm:prSet presAssocID="{AE3AE4FB-DA83-4F2C-BED6-2CE4B266F9A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952A0D-D4D7-4049-8B93-088E85DCA29F}" type="pres">
      <dgm:prSet presAssocID="{A67CF7EE-FF61-49C1-86D0-6F0C4AE89A30}" presName="sibTrans" presStyleCnt="0"/>
      <dgm:spPr/>
    </dgm:pt>
    <dgm:pt modelId="{685A2A5F-2BD5-4760-BB9E-8B8763F9B4C9}" type="pres">
      <dgm:prSet presAssocID="{D795B335-C278-4F48-B7C5-5672BBF9306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2A32F0-375F-466C-8B7E-034850929667}" type="pres">
      <dgm:prSet presAssocID="{6038ABBB-1BCB-4999-84DC-BC63A32DB168}" presName="sibTrans" presStyleCnt="0"/>
      <dgm:spPr/>
    </dgm:pt>
    <dgm:pt modelId="{D61E396F-7FC9-4FA7-9C89-A255B402FD2A}" type="pres">
      <dgm:prSet presAssocID="{0542C705-9255-4586-B0AD-2ACE56E5F1C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419C8BF-0C9D-4588-B590-685EF9C6231B}" type="presOf" srcId="{0542C705-9255-4586-B0AD-2ACE56E5F1C1}" destId="{D61E396F-7FC9-4FA7-9C89-A255B402FD2A}" srcOrd="0" destOrd="0" presId="urn:microsoft.com/office/officeart/2005/8/layout/default"/>
    <dgm:cxn modelId="{6C2390F9-30FE-4136-8FFC-B4D0DB434E26}" srcId="{2BF356D4-8A55-4CA6-962A-4FD794FEBA29}" destId="{AE3AE4FB-DA83-4F2C-BED6-2CE4B266F9A2}" srcOrd="1" destOrd="0" parTransId="{F13CE456-902B-4244-B820-3DDB7993D925}" sibTransId="{A67CF7EE-FF61-49C1-86D0-6F0C4AE89A30}"/>
    <dgm:cxn modelId="{C3B9B127-6564-4949-B410-010866DD1E25}" type="presOf" srcId="{5A711C37-4E1E-4271-938E-D4996D7146D0}" destId="{5C94BBA8-23F3-4431-9971-20F06F8B9319}" srcOrd="0" destOrd="0" presId="urn:microsoft.com/office/officeart/2005/8/layout/default"/>
    <dgm:cxn modelId="{1008D383-57B8-4FC4-95FD-AD3A3E0E81E0}" srcId="{2BF356D4-8A55-4CA6-962A-4FD794FEBA29}" destId="{0542C705-9255-4586-B0AD-2ACE56E5F1C1}" srcOrd="3" destOrd="0" parTransId="{98C09451-7421-4B19-A51A-69DA2981923F}" sibTransId="{80AD8543-7B15-4AD7-80F7-8030AE8F8C4F}"/>
    <dgm:cxn modelId="{36797649-B4CB-42C0-BFAE-025C958BFE88}" type="presOf" srcId="{D795B335-C278-4F48-B7C5-5672BBF9306C}" destId="{685A2A5F-2BD5-4760-BB9E-8B8763F9B4C9}" srcOrd="0" destOrd="0" presId="urn:microsoft.com/office/officeart/2005/8/layout/default"/>
    <dgm:cxn modelId="{517A8DDD-78A2-45F3-A414-93233BBDEDEC}" srcId="{2BF356D4-8A55-4CA6-962A-4FD794FEBA29}" destId="{5A711C37-4E1E-4271-938E-D4996D7146D0}" srcOrd="0" destOrd="0" parTransId="{A6A8B9D6-D90B-4840-B4CA-60903AEE3024}" sibTransId="{11C04182-8DB0-4B05-8DDA-A7B1829E9528}"/>
    <dgm:cxn modelId="{2AC02456-6CC3-473C-99A5-A14E309F0F51}" srcId="{2BF356D4-8A55-4CA6-962A-4FD794FEBA29}" destId="{D795B335-C278-4F48-B7C5-5672BBF9306C}" srcOrd="2" destOrd="0" parTransId="{CF44827A-3996-4405-8C19-1FFCCD0DBEF6}" sibTransId="{6038ABBB-1BCB-4999-84DC-BC63A32DB168}"/>
    <dgm:cxn modelId="{C10E428F-0E6C-4417-9A07-437E059FB0BB}" type="presOf" srcId="{AE3AE4FB-DA83-4F2C-BED6-2CE4B266F9A2}" destId="{90D1096A-5E26-4350-A974-FC932B8F87D4}" srcOrd="0" destOrd="0" presId="urn:microsoft.com/office/officeart/2005/8/layout/default"/>
    <dgm:cxn modelId="{97956C62-CC47-402E-8FEE-04242FCFAD6B}" type="presOf" srcId="{2BF356D4-8A55-4CA6-962A-4FD794FEBA29}" destId="{77B9C3D8-4645-4931-B30E-D8D898B55E0E}" srcOrd="0" destOrd="0" presId="urn:microsoft.com/office/officeart/2005/8/layout/default"/>
    <dgm:cxn modelId="{055A02D1-482D-486D-9BF7-ABA0695510D5}" type="presParOf" srcId="{77B9C3D8-4645-4931-B30E-D8D898B55E0E}" destId="{5C94BBA8-23F3-4431-9971-20F06F8B9319}" srcOrd="0" destOrd="0" presId="urn:microsoft.com/office/officeart/2005/8/layout/default"/>
    <dgm:cxn modelId="{BD73DF6C-D583-462B-B630-4E7C30C23E4E}" type="presParOf" srcId="{77B9C3D8-4645-4931-B30E-D8D898B55E0E}" destId="{06698352-EFEF-43AA-B49E-A5DFD3E87C78}" srcOrd="1" destOrd="0" presId="urn:microsoft.com/office/officeart/2005/8/layout/default"/>
    <dgm:cxn modelId="{565C965D-CC56-444D-9204-EFB81A132872}" type="presParOf" srcId="{77B9C3D8-4645-4931-B30E-D8D898B55E0E}" destId="{90D1096A-5E26-4350-A974-FC932B8F87D4}" srcOrd="2" destOrd="0" presId="urn:microsoft.com/office/officeart/2005/8/layout/default"/>
    <dgm:cxn modelId="{1339003A-061E-4865-A35D-F95F296611EC}" type="presParOf" srcId="{77B9C3D8-4645-4931-B30E-D8D898B55E0E}" destId="{5D952A0D-D4D7-4049-8B93-088E85DCA29F}" srcOrd="3" destOrd="0" presId="urn:microsoft.com/office/officeart/2005/8/layout/default"/>
    <dgm:cxn modelId="{5BED7EF2-E90E-4FD2-9D90-F2D5B0826D70}" type="presParOf" srcId="{77B9C3D8-4645-4931-B30E-D8D898B55E0E}" destId="{685A2A5F-2BD5-4760-BB9E-8B8763F9B4C9}" srcOrd="4" destOrd="0" presId="urn:microsoft.com/office/officeart/2005/8/layout/default"/>
    <dgm:cxn modelId="{EA13E481-B05E-46B1-BC77-1821E40868EF}" type="presParOf" srcId="{77B9C3D8-4645-4931-B30E-D8D898B55E0E}" destId="{492A32F0-375F-466C-8B7E-034850929667}" srcOrd="5" destOrd="0" presId="urn:microsoft.com/office/officeart/2005/8/layout/default"/>
    <dgm:cxn modelId="{2DFD2F47-7389-4FAA-99F8-156C41114B22}" type="presParOf" srcId="{77B9C3D8-4645-4931-B30E-D8D898B55E0E}" destId="{D61E396F-7FC9-4FA7-9C89-A255B402FD2A}" srcOrd="6" destOrd="0" presId="urn:microsoft.com/office/officeart/2005/8/layout/default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C5BC952-D562-4EC1-801E-3F9B302EA60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72D985B-1F63-46C9-B855-730677902FAD}">
      <dgm:prSet phldrT="[Texto]"/>
      <dgm:spPr/>
      <dgm:t>
        <a:bodyPr/>
        <a:lstStyle/>
        <a:p>
          <a:r>
            <a:rPr lang="pt-BR" dirty="0" smtClean="0"/>
            <a:t>Produto Simples</a:t>
          </a:r>
          <a:endParaRPr lang="pt-BR" dirty="0"/>
        </a:p>
      </dgm:t>
    </dgm:pt>
    <dgm:pt modelId="{FDE0FFBE-647F-4FD8-87FC-73836C4CE46A}" type="parTrans" cxnId="{8B45CAC6-FC2D-4893-BD1E-0C8FF9613FA2}">
      <dgm:prSet/>
      <dgm:spPr/>
      <dgm:t>
        <a:bodyPr/>
        <a:lstStyle/>
        <a:p>
          <a:endParaRPr lang="pt-BR"/>
        </a:p>
      </dgm:t>
    </dgm:pt>
    <dgm:pt modelId="{2909F1DF-EEE6-4A63-BC0D-3AD19AFFA991}" type="sibTrans" cxnId="{8B45CAC6-FC2D-4893-BD1E-0C8FF9613FA2}">
      <dgm:prSet/>
      <dgm:spPr/>
      <dgm:t>
        <a:bodyPr/>
        <a:lstStyle/>
        <a:p>
          <a:endParaRPr lang="pt-BR"/>
        </a:p>
      </dgm:t>
    </dgm:pt>
    <dgm:pt modelId="{6CEB4491-47AC-492B-8BAD-897CA65B9E04}">
      <dgm:prSet phldrT="[Texto]"/>
      <dgm:spPr/>
      <dgm:t>
        <a:bodyPr/>
        <a:lstStyle/>
        <a:p>
          <a:r>
            <a:rPr lang="pt-BR" dirty="0" smtClean="0"/>
            <a:t>Produtos Agrupados</a:t>
          </a:r>
          <a:endParaRPr lang="pt-BR" dirty="0"/>
        </a:p>
      </dgm:t>
    </dgm:pt>
    <dgm:pt modelId="{EC2C28A6-63C2-41CF-95B1-CF2C600D0407}" type="parTrans" cxnId="{9D083C9B-A533-4507-8768-5A7D54B58C5A}">
      <dgm:prSet/>
      <dgm:spPr/>
      <dgm:t>
        <a:bodyPr/>
        <a:lstStyle/>
        <a:p>
          <a:endParaRPr lang="pt-BR"/>
        </a:p>
      </dgm:t>
    </dgm:pt>
    <dgm:pt modelId="{DA66203F-33E1-4E55-A347-84BDB1983D95}" type="sibTrans" cxnId="{9D083C9B-A533-4507-8768-5A7D54B58C5A}">
      <dgm:prSet/>
      <dgm:spPr/>
      <dgm:t>
        <a:bodyPr/>
        <a:lstStyle/>
        <a:p>
          <a:endParaRPr lang="pt-BR"/>
        </a:p>
      </dgm:t>
    </dgm:pt>
    <dgm:pt modelId="{200C79FF-B5B1-49AA-9DAD-BB88F0E84DA0}">
      <dgm:prSet phldrT="[Texto]"/>
      <dgm:spPr/>
      <dgm:t>
        <a:bodyPr/>
        <a:lstStyle/>
        <a:p>
          <a:r>
            <a:rPr lang="pt-BR" dirty="0" smtClean="0"/>
            <a:t>Produtos Configuráveis</a:t>
          </a:r>
          <a:endParaRPr lang="pt-BR" dirty="0"/>
        </a:p>
      </dgm:t>
    </dgm:pt>
    <dgm:pt modelId="{B4548A96-16FC-4DF5-A2C2-5C37F1785C45}" type="parTrans" cxnId="{07A9C36E-F25C-4C0A-8D41-7A83812E944E}">
      <dgm:prSet/>
      <dgm:spPr/>
      <dgm:t>
        <a:bodyPr/>
        <a:lstStyle/>
        <a:p>
          <a:endParaRPr lang="pt-BR"/>
        </a:p>
      </dgm:t>
    </dgm:pt>
    <dgm:pt modelId="{5E5B487C-A4EA-478E-BCB6-18BEFD06F813}" type="sibTrans" cxnId="{07A9C36E-F25C-4C0A-8D41-7A83812E944E}">
      <dgm:prSet/>
      <dgm:spPr/>
      <dgm:t>
        <a:bodyPr/>
        <a:lstStyle/>
        <a:p>
          <a:endParaRPr lang="pt-BR"/>
        </a:p>
      </dgm:t>
    </dgm:pt>
    <dgm:pt modelId="{24BE623C-A2DE-4B4C-B34F-AAD98A55E15A}">
      <dgm:prSet phldrT="[Texto]"/>
      <dgm:spPr/>
      <dgm:t>
        <a:bodyPr/>
        <a:lstStyle/>
        <a:p>
          <a:r>
            <a:rPr lang="pt-BR" dirty="0" smtClean="0"/>
            <a:t>Pacotes de Produtos</a:t>
          </a:r>
          <a:endParaRPr lang="pt-BR" dirty="0"/>
        </a:p>
      </dgm:t>
    </dgm:pt>
    <dgm:pt modelId="{F7AFD34D-EB40-4280-863F-1F4F463F869C}" type="parTrans" cxnId="{0F12EB5E-BC1A-46AE-9B85-C3904B043927}">
      <dgm:prSet/>
      <dgm:spPr/>
      <dgm:t>
        <a:bodyPr/>
        <a:lstStyle/>
        <a:p>
          <a:endParaRPr lang="pt-BR"/>
        </a:p>
      </dgm:t>
    </dgm:pt>
    <dgm:pt modelId="{1CDAB828-2BC9-4B21-A5F7-EA296320124A}" type="sibTrans" cxnId="{0F12EB5E-BC1A-46AE-9B85-C3904B043927}">
      <dgm:prSet/>
      <dgm:spPr/>
      <dgm:t>
        <a:bodyPr/>
        <a:lstStyle/>
        <a:p>
          <a:endParaRPr lang="pt-BR"/>
        </a:p>
      </dgm:t>
    </dgm:pt>
    <dgm:pt modelId="{42D6F6C8-C7D4-48E6-9118-9EE87D2AEAA7}">
      <dgm:prSet phldrT="[Texto]"/>
      <dgm:spPr/>
      <dgm:t>
        <a:bodyPr/>
        <a:lstStyle/>
        <a:p>
          <a:r>
            <a:rPr lang="pt-BR" dirty="0" smtClean="0"/>
            <a:t>Produtos Virtuais</a:t>
          </a:r>
          <a:endParaRPr lang="pt-BR" dirty="0"/>
        </a:p>
      </dgm:t>
    </dgm:pt>
    <dgm:pt modelId="{819289F9-8349-4095-AE90-20D815EC9037}" type="parTrans" cxnId="{8DEBEDBD-3B68-4545-B277-62258556FBCD}">
      <dgm:prSet/>
      <dgm:spPr/>
      <dgm:t>
        <a:bodyPr/>
        <a:lstStyle/>
        <a:p>
          <a:endParaRPr lang="pt-BR"/>
        </a:p>
      </dgm:t>
    </dgm:pt>
    <dgm:pt modelId="{B3F72CAE-A816-4152-B7A9-69B4C020C4D3}" type="sibTrans" cxnId="{8DEBEDBD-3B68-4545-B277-62258556FBCD}">
      <dgm:prSet/>
      <dgm:spPr/>
      <dgm:t>
        <a:bodyPr/>
        <a:lstStyle/>
        <a:p>
          <a:endParaRPr lang="pt-BR"/>
        </a:p>
      </dgm:t>
    </dgm:pt>
    <dgm:pt modelId="{099B9C15-CA80-4011-95F8-05DC7A805E80}">
      <dgm:prSet phldrT="[Texto]"/>
      <dgm:spPr/>
      <dgm:t>
        <a:bodyPr/>
        <a:lstStyle/>
        <a:p>
          <a:r>
            <a:rPr lang="pt-BR" dirty="0" smtClean="0"/>
            <a:t>Produtos para </a:t>
          </a:r>
          <a:r>
            <a:rPr lang="pt-BR" dirty="0" err="1" smtClean="0"/>
            <a:t>Download</a:t>
          </a:r>
          <a:endParaRPr lang="pt-BR" dirty="0"/>
        </a:p>
      </dgm:t>
    </dgm:pt>
    <dgm:pt modelId="{A6A86D14-4E62-4B19-8AA9-0DB6D36B3022}" type="parTrans" cxnId="{D5413D88-39C5-4142-9117-78FA393A666E}">
      <dgm:prSet/>
      <dgm:spPr/>
      <dgm:t>
        <a:bodyPr/>
        <a:lstStyle/>
        <a:p>
          <a:endParaRPr lang="pt-BR"/>
        </a:p>
      </dgm:t>
    </dgm:pt>
    <dgm:pt modelId="{AF28B6C0-9550-4E40-9D4A-7552876B834C}" type="sibTrans" cxnId="{D5413D88-39C5-4142-9117-78FA393A666E}">
      <dgm:prSet/>
      <dgm:spPr/>
      <dgm:t>
        <a:bodyPr/>
        <a:lstStyle/>
        <a:p>
          <a:endParaRPr lang="pt-BR"/>
        </a:p>
      </dgm:t>
    </dgm:pt>
    <dgm:pt modelId="{79ADA3A6-B420-49BC-A7BF-36CC633C4B6A}" type="pres">
      <dgm:prSet presAssocID="{3C5BC952-D562-4EC1-801E-3F9B302EA6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7FFCB4-AF40-4B00-B857-A77E798ECCB6}" type="pres">
      <dgm:prSet presAssocID="{372D985B-1F63-46C9-B855-730677902FA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549EDE-D721-42B6-8214-3ED71238F79F}" type="pres">
      <dgm:prSet presAssocID="{2909F1DF-EEE6-4A63-BC0D-3AD19AFFA991}" presName="sibTrans" presStyleCnt="0"/>
      <dgm:spPr/>
    </dgm:pt>
    <dgm:pt modelId="{F35EA734-43E3-4795-A1C1-F0B84AA39182}" type="pres">
      <dgm:prSet presAssocID="{6CEB4491-47AC-492B-8BAD-897CA65B9E0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47DEF7-C646-42B5-8AB0-7F7B2BCD5741}" type="pres">
      <dgm:prSet presAssocID="{DA66203F-33E1-4E55-A347-84BDB1983D95}" presName="sibTrans" presStyleCnt="0"/>
      <dgm:spPr/>
    </dgm:pt>
    <dgm:pt modelId="{F25108DB-DF3A-4CE7-8F0B-0641A002D9FD}" type="pres">
      <dgm:prSet presAssocID="{200C79FF-B5B1-49AA-9DAD-BB88F0E84DA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D829FA-DF6C-405D-B626-DE0156241AF9}" type="pres">
      <dgm:prSet presAssocID="{5E5B487C-A4EA-478E-BCB6-18BEFD06F813}" presName="sibTrans" presStyleCnt="0"/>
      <dgm:spPr/>
    </dgm:pt>
    <dgm:pt modelId="{F9023113-DDC4-4B3E-8C67-A8B5A24D4C4B}" type="pres">
      <dgm:prSet presAssocID="{24BE623C-A2DE-4B4C-B34F-AAD98A55E15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1F733F-78A4-400F-A849-69F3FFC78E22}" type="pres">
      <dgm:prSet presAssocID="{1CDAB828-2BC9-4B21-A5F7-EA296320124A}" presName="sibTrans" presStyleCnt="0"/>
      <dgm:spPr/>
    </dgm:pt>
    <dgm:pt modelId="{D38C0C6E-4D39-4586-B5B9-CA394583B443}" type="pres">
      <dgm:prSet presAssocID="{42D6F6C8-C7D4-48E6-9118-9EE87D2AEAA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5D5BBA-9E60-455A-82B0-E68EFF1F4B92}" type="pres">
      <dgm:prSet presAssocID="{B3F72CAE-A816-4152-B7A9-69B4C020C4D3}" presName="sibTrans" presStyleCnt="0"/>
      <dgm:spPr/>
    </dgm:pt>
    <dgm:pt modelId="{4FD14C3A-2EA4-49E4-B45F-3B60CE8E63B5}" type="pres">
      <dgm:prSet presAssocID="{099B9C15-CA80-4011-95F8-05DC7A805E8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083C9B-A533-4507-8768-5A7D54B58C5A}" srcId="{3C5BC952-D562-4EC1-801E-3F9B302EA600}" destId="{6CEB4491-47AC-492B-8BAD-897CA65B9E04}" srcOrd="1" destOrd="0" parTransId="{EC2C28A6-63C2-41CF-95B1-CF2C600D0407}" sibTransId="{DA66203F-33E1-4E55-A347-84BDB1983D95}"/>
    <dgm:cxn modelId="{37A497F4-EBAA-437B-8600-81CAE9097E0E}" type="presOf" srcId="{099B9C15-CA80-4011-95F8-05DC7A805E80}" destId="{4FD14C3A-2EA4-49E4-B45F-3B60CE8E63B5}" srcOrd="0" destOrd="0" presId="urn:microsoft.com/office/officeart/2005/8/layout/default"/>
    <dgm:cxn modelId="{86045A0B-A8DD-41DF-AAF9-786572D57CC3}" type="presOf" srcId="{42D6F6C8-C7D4-48E6-9118-9EE87D2AEAA7}" destId="{D38C0C6E-4D39-4586-B5B9-CA394583B443}" srcOrd="0" destOrd="0" presId="urn:microsoft.com/office/officeart/2005/8/layout/default"/>
    <dgm:cxn modelId="{8B45CAC6-FC2D-4893-BD1E-0C8FF9613FA2}" srcId="{3C5BC952-D562-4EC1-801E-3F9B302EA600}" destId="{372D985B-1F63-46C9-B855-730677902FAD}" srcOrd="0" destOrd="0" parTransId="{FDE0FFBE-647F-4FD8-87FC-73836C4CE46A}" sibTransId="{2909F1DF-EEE6-4A63-BC0D-3AD19AFFA991}"/>
    <dgm:cxn modelId="{9A5F9E24-6D61-402A-902F-41844E335CC9}" type="presOf" srcId="{24BE623C-A2DE-4B4C-B34F-AAD98A55E15A}" destId="{F9023113-DDC4-4B3E-8C67-A8B5A24D4C4B}" srcOrd="0" destOrd="0" presId="urn:microsoft.com/office/officeart/2005/8/layout/default"/>
    <dgm:cxn modelId="{D5413D88-39C5-4142-9117-78FA393A666E}" srcId="{3C5BC952-D562-4EC1-801E-3F9B302EA600}" destId="{099B9C15-CA80-4011-95F8-05DC7A805E80}" srcOrd="5" destOrd="0" parTransId="{A6A86D14-4E62-4B19-8AA9-0DB6D36B3022}" sibTransId="{AF28B6C0-9550-4E40-9D4A-7552876B834C}"/>
    <dgm:cxn modelId="{0F12EB5E-BC1A-46AE-9B85-C3904B043927}" srcId="{3C5BC952-D562-4EC1-801E-3F9B302EA600}" destId="{24BE623C-A2DE-4B4C-B34F-AAD98A55E15A}" srcOrd="3" destOrd="0" parTransId="{F7AFD34D-EB40-4280-863F-1F4F463F869C}" sibTransId="{1CDAB828-2BC9-4B21-A5F7-EA296320124A}"/>
    <dgm:cxn modelId="{1179C285-F1F1-4658-B332-3CA9F63744F3}" type="presOf" srcId="{6CEB4491-47AC-492B-8BAD-897CA65B9E04}" destId="{F35EA734-43E3-4795-A1C1-F0B84AA39182}" srcOrd="0" destOrd="0" presId="urn:microsoft.com/office/officeart/2005/8/layout/default"/>
    <dgm:cxn modelId="{07A9C36E-F25C-4C0A-8D41-7A83812E944E}" srcId="{3C5BC952-D562-4EC1-801E-3F9B302EA600}" destId="{200C79FF-B5B1-49AA-9DAD-BB88F0E84DA0}" srcOrd="2" destOrd="0" parTransId="{B4548A96-16FC-4DF5-A2C2-5C37F1785C45}" sibTransId="{5E5B487C-A4EA-478E-BCB6-18BEFD06F813}"/>
    <dgm:cxn modelId="{5D8ED58B-33AA-42E0-B740-4F53F1667EB4}" type="presOf" srcId="{200C79FF-B5B1-49AA-9DAD-BB88F0E84DA0}" destId="{F25108DB-DF3A-4CE7-8F0B-0641A002D9FD}" srcOrd="0" destOrd="0" presId="urn:microsoft.com/office/officeart/2005/8/layout/default"/>
    <dgm:cxn modelId="{8DEBEDBD-3B68-4545-B277-62258556FBCD}" srcId="{3C5BC952-D562-4EC1-801E-3F9B302EA600}" destId="{42D6F6C8-C7D4-48E6-9118-9EE87D2AEAA7}" srcOrd="4" destOrd="0" parTransId="{819289F9-8349-4095-AE90-20D815EC9037}" sibTransId="{B3F72CAE-A816-4152-B7A9-69B4C020C4D3}"/>
    <dgm:cxn modelId="{EC962D49-E1AE-4925-B70E-4C0EA24762DA}" type="presOf" srcId="{372D985B-1F63-46C9-B855-730677902FAD}" destId="{F67FFCB4-AF40-4B00-B857-A77E798ECCB6}" srcOrd="0" destOrd="0" presId="urn:microsoft.com/office/officeart/2005/8/layout/default"/>
    <dgm:cxn modelId="{7A71F634-6D06-43A0-8BA9-C5624F735BE4}" type="presOf" srcId="{3C5BC952-D562-4EC1-801E-3F9B302EA600}" destId="{79ADA3A6-B420-49BC-A7BF-36CC633C4B6A}" srcOrd="0" destOrd="0" presId="urn:microsoft.com/office/officeart/2005/8/layout/default"/>
    <dgm:cxn modelId="{1E2FDBDB-8512-4EEC-9072-3EA3B8F9BF93}" type="presParOf" srcId="{79ADA3A6-B420-49BC-A7BF-36CC633C4B6A}" destId="{F67FFCB4-AF40-4B00-B857-A77E798ECCB6}" srcOrd="0" destOrd="0" presId="urn:microsoft.com/office/officeart/2005/8/layout/default"/>
    <dgm:cxn modelId="{669B5CB8-F8B8-4E1A-89EF-4123F52BE89C}" type="presParOf" srcId="{79ADA3A6-B420-49BC-A7BF-36CC633C4B6A}" destId="{67549EDE-D721-42B6-8214-3ED71238F79F}" srcOrd="1" destOrd="0" presId="urn:microsoft.com/office/officeart/2005/8/layout/default"/>
    <dgm:cxn modelId="{46C85F32-4A20-4160-B457-74446A897272}" type="presParOf" srcId="{79ADA3A6-B420-49BC-A7BF-36CC633C4B6A}" destId="{F35EA734-43E3-4795-A1C1-F0B84AA39182}" srcOrd="2" destOrd="0" presId="urn:microsoft.com/office/officeart/2005/8/layout/default"/>
    <dgm:cxn modelId="{EBB56342-C14C-4514-BD91-E65C1CA225FC}" type="presParOf" srcId="{79ADA3A6-B420-49BC-A7BF-36CC633C4B6A}" destId="{F247DEF7-C646-42B5-8AB0-7F7B2BCD5741}" srcOrd="3" destOrd="0" presId="urn:microsoft.com/office/officeart/2005/8/layout/default"/>
    <dgm:cxn modelId="{4CC4D4FD-456C-4807-8D04-68E0E9998CDB}" type="presParOf" srcId="{79ADA3A6-B420-49BC-A7BF-36CC633C4B6A}" destId="{F25108DB-DF3A-4CE7-8F0B-0641A002D9FD}" srcOrd="4" destOrd="0" presId="urn:microsoft.com/office/officeart/2005/8/layout/default"/>
    <dgm:cxn modelId="{F4A6F590-E4BE-48D8-88E6-C1E792E42497}" type="presParOf" srcId="{79ADA3A6-B420-49BC-A7BF-36CC633C4B6A}" destId="{5FD829FA-DF6C-405D-B626-DE0156241AF9}" srcOrd="5" destOrd="0" presId="urn:microsoft.com/office/officeart/2005/8/layout/default"/>
    <dgm:cxn modelId="{BF1BE2A5-F131-43BE-B355-D63A58B10693}" type="presParOf" srcId="{79ADA3A6-B420-49BC-A7BF-36CC633C4B6A}" destId="{F9023113-DDC4-4B3E-8C67-A8B5A24D4C4B}" srcOrd="6" destOrd="0" presId="urn:microsoft.com/office/officeart/2005/8/layout/default"/>
    <dgm:cxn modelId="{B1E3E567-69BE-42F8-A6AF-F000024F27EB}" type="presParOf" srcId="{79ADA3A6-B420-49BC-A7BF-36CC633C4B6A}" destId="{421F733F-78A4-400F-A849-69F3FFC78E22}" srcOrd="7" destOrd="0" presId="urn:microsoft.com/office/officeart/2005/8/layout/default"/>
    <dgm:cxn modelId="{9A4D2293-0F4E-48BD-9A30-BC5576C0B7BB}" type="presParOf" srcId="{79ADA3A6-B420-49BC-A7BF-36CC633C4B6A}" destId="{D38C0C6E-4D39-4586-B5B9-CA394583B443}" srcOrd="8" destOrd="0" presId="urn:microsoft.com/office/officeart/2005/8/layout/default"/>
    <dgm:cxn modelId="{FE983973-673E-4755-920F-124E1DDC3D66}" type="presParOf" srcId="{79ADA3A6-B420-49BC-A7BF-36CC633C4B6A}" destId="{2F5D5BBA-9E60-455A-82B0-E68EFF1F4B92}" srcOrd="9" destOrd="0" presId="urn:microsoft.com/office/officeart/2005/8/layout/default"/>
    <dgm:cxn modelId="{8B708966-B46D-4898-A21B-40FB89FE2B44}" type="presParOf" srcId="{79ADA3A6-B420-49BC-A7BF-36CC633C4B6A}" destId="{4FD14C3A-2EA4-49E4-B45F-3B60CE8E63B5}" srcOrd="10" destOrd="0" presId="urn:microsoft.com/office/officeart/2005/8/layout/default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16C3614-7074-4FB0-8140-D6A7C7094C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97542D1-4B75-43B6-A9C5-585C3C4C1134}">
      <dgm:prSet phldrT="[Texto]"/>
      <dgm:spPr/>
      <dgm:t>
        <a:bodyPr/>
        <a:lstStyle/>
        <a:p>
          <a:r>
            <a:rPr lang="pt-BR" dirty="0" smtClean="0"/>
            <a:t>simples</a:t>
          </a:r>
          <a:endParaRPr lang="pt-BR" dirty="0"/>
        </a:p>
      </dgm:t>
    </dgm:pt>
    <dgm:pt modelId="{E6D9E5A0-34EE-4E1B-A0E9-E7BB87BE3A87}" type="parTrans" cxnId="{EF17E354-A30D-48C4-80FA-11ED1CF329D3}">
      <dgm:prSet/>
      <dgm:spPr/>
      <dgm:t>
        <a:bodyPr/>
        <a:lstStyle/>
        <a:p>
          <a:endParaRPr lang="pt-BR"/>
        </a:p>
      </dgm:t>
    </dgm:pt>
    <dgm:pt modelId="{8F3459F4-7FD1-48E9-AB8A-F0B636ED654D}" type="sibTrans" cxnId="{EF17E354-A30D-48C4-80FA-11ED1CF329D3}">
      <dgm:prSet/>
      <dgm:spPr/>
      <dgm:t>
        <a:bodyPr/>
        <a:lstStyle/>
        <a:p>
          <a:endParaRPr lang="pt-BR"/>
        </a:p>
      </dgm:t>
    </dgm:pt>
    <dgm:pt modelId="{F1672452-B182-4318-8F46-049581403F7D}">
      <dgm:prSet phldrT="[Texto]"/>
      <dgm:spPr/>
      <dgm:t>
        <a:bodyPr/>
        <a:lstStyle/>
        <a:p>
          <a:r>
            <a:rPr lang="pt-BR" dirty="0" smtClean="0"/>
            <a:t>produto básico e específico, correspondendo a um tipo único de produto, detalhado</a:t>
          </a:r>
          <a:endParaRPr lang="pt-BR" dirty="0"/>
        </a:p>
      </dgm:t>
    </dgm:pt>
    <dgm:pt modelId="{A3A0D829-0917-4025-AEEB-3EDAFEF85200}" type="parTrans" cxnId="{EA280FE0-FEAB-4B98-9459-B02CB04183AC}">
      <dgm:prSet/>
      <dgm:spPr/>
      <dgm:t>
        <a:bodyPr/>
        <a:lstStyle/>
        <a:p>
          <a:endParaRPr lang="pt-BR"/>
        </a:p>
      </dgm:t>
    </dgm:pt>
    <dgm:pt modelId="{6D8081BD-7781-48C4-9755-1FDE31AFC71B}" type="sibTrans" cxnId="{EA280FE0-FEAB-4B98-9459-B02CB04183AC}">
      <dgm:prSet/>
      <dgm:spPr/>
      <dgm:t>
        <a:bodyPr/>
        <a:lstStyle/>
        <a:p>
          <a:endParaRPr lang="pt-BR"/>
        </a:p>
      </dgm:t>
    </dgm:pt>
    <dgm:pt modelId="{2217619A-D144-4963-A977-672F4AAAD649}">
      <dgm:prSet phldrT="[Texto]"/>
      <dgm:spPr/>
      <dgm:t>
        <a:bodyPr/>
        <a:lstStyle/>
        <a:p>
          <a:r>
            <a:rPr lang="pt-BR" dirty="0" smtClean="0"/>
            <a:t>agrupado</a:t>
          </a:r>
          <a:endParaRPr lang="pt-BR" dirty="0"/>
        </a:p>
      </dgm:t>
    </dgm:pt>
    <dgm:pt modelId="{72CDC9BC-2EAE-4D16-9A3F-BD27606EBB69}" type="parTrans" cxnId="{3680CAF6-37B5-4EB5-90EE-18E8A8D745CB}">
      <dgm:prSet/>
      <dgm:spPr/>
      <dgm:t>
        <a:bodyPr/>
        <a:lstStyle/>
        <a:p>
          <a:endParaRPr lang="pt-BR"/>
        </a:p>
      </dgm:t>
    </dgm:pt>
    <dgm:pt modelId="{26CE4029-4D78-41B4-9D39-2E7BED44F522}" type="sibTrans" cxnId="{3680CAF6-37B5-4EB5-90EE-18E8A8D745CB}">
      <dgm:prSet/>
      <dgm:spPr/>
      <dgm:t>
        <a:bodyPr/>
        <a:lstStyle/>
        <a:p>
          <a:endParaRPr lang="pt-BR"/>
        </a:p>
      </dgm:t>
    </dgm:pt>
    <dgm:pt modelId="{7C69579E-89F7-4502-80EF-070B2DD21016}">
      <dgm:prSet phldrT="[Texto]"/>
      <dgm:spPr/>
      <dgm:t>
        <a:bodyPr/>
        <a:lstStyle/>
        <a:p>
          <a:r>
            <a:rPr lang="pt-BR" dirty="0" smtClean="0"/>
            <a:t>união de produtos semelhantes, permitindo que o cliente compre mais de uma variedade do mesmo tipo de produto</a:t>
          </a:r>
          <a:endParaRPr lang="pt-BR" dirty="0"/>
        </a:p>
      </dgm:t>
    </dgm:pt>
    <dgm:pt modelId="{A7BA69E4-20E1-4DEA-8292-D4C9601EF2EE}" type="parTrans" cxnId="{14D1A67B-FAB5-433E-A8E7-DB089D5F1B83}">
      <dgm:prSet/>
      <dgm:spPr/>
      <dgm:t>
        <a:bodyPr/>
        <a:lstStyle/>
        <a:p>
          <a:endParaRPr lang="pt-BR"/>
        </a:p>
      </dgm:t>
    </dgm:pt>
    <dgm:pt modelId="{9DBDB168-9D71-4C88-8CCA-33E548554A97}" type="sibTrans" cxnId="{14D1A67B-FAB5-433E-A8E7-DB089D5F1B83}">
      <dgm:prSet/>
      <dgm:spPr/>
      <dgm:t>
        <a:bodyPr/>
        <a:lstStyle/>
        <a:p>
          <a:endParaRPr lang="pt-BR"/>
        </a:p>
      </dgm:t>
    </dgm:pt>
    <dgm:pt modelId="{C03C858C-6D3D-4F17-825E-977B1F69160A}">
      <dgm:prSet phldrT="[Texto]"/>
      <dgm:spPr/>
      <dgm:t>
        <a:bodyPr/>
        <a:lstStyle/>
        <a:p>
          <a:r>
            <a:rPr lang="pt-BR" dirty="0" smtClean="0"/>
            <a:t>configurável</a:t>
          </a:r>
          <a:endParaRPr lang="pt-BR" dirty="0"/>
        </a:p>
      </dgm:t>
    </dgm:pt>
    <dgm:pt modelId="{BD468457-88DE-4FAA-B2D9-F9DB276882B2}" type="parTrans" cxnId="{84D09B1C-3014-40C5-9CC5-713773FB23D7}">
      <dgm:prSet/>
      <dgm:spPr/>
      <dgm:t>
        <a:bodyPr/>
        <a:lstStyle/>
        <a:p>
          <a:endParaRPr lang="pt-BR"/>
        </a:p>
      </dgm:t>
    </dgm:pt>
    <dgm:pt modelId="{067E8551-C0C2-4426-9F39-7CA0195C480C}" type="sibTrans" cxnId="{84D09B1C-3014-40C5-9CC5-713773FB23D7}">
      <dgm:prSet/>
      <dgm:spPr/>
      <dgm:t>
        <a:bodyPr/>
        <a:lstStyle/>
        <a:p>
          <a:endParaRPr lang="pt-BR"/>
        </a:p>
      </dgm:t>
    </dgm:pt>
    <dgm:pt modelId="{96D14041-8670-4D23-B590-B7978B29A2C9}">
      <dgm:prSet phldrT="[Texto]"/>
      <dgm:spPr/>
      <dgm:t>
        <a:bodyPr/>
        <a:lstStyle/>
        <a:p>
          <a:r>
            <a:rPr lang="pt-BR" dirty="0" smtClean="0"/>
            <a:t>consolidação de opções pro cliente</a:t>
          </a:r>
          <a:r>
            <a:rPr lang="pt-BR" dirty="0" smtClean="0"/>
            <a:t>, </a:t>
          </a:r>
          <a:r>
            <a:rPr lang="pt-BR" dirty="0" smtClean="0"/>
            <a:t>quando ele levará apenas um</a:t>
          </a:r>
          <a:endParaRPr lang="pt-BR" dirty="0"/>
        </a:p>
      </dgm:t>
    </dgm:pt>
    <dgm:pt modelId="{37D1B52F-D693-44FF-B4AD-4909533C899B}" type="parTrans" cxnId="{2158551D-64C1-4D7B-A385-C1A1DC09A500}">
      <dgm:prSet/>
      <dgm:spPr/>
      <dgm:t>
        <a:bodyPr/>
        <a:lstStyle/>
        <a:p>
          <a:endParaRPr lang="pt-BR"/>
        </a:p>
      </dgm:t>
    </dgm:pt>
    <dgm:pt modelId="{0E656647-65E1-4A64-A11F-3EE416970C87}" type="sibTrans" cxnId="{2158551D-64C1-4D7B-A385-C1A1DC09A500}">
      <dgm:prSet/>
      <dgm:spPr/>
      <dgm:t>
        <a:bodyPr/>
        <a:lstStyle/>
        <a:p>
          <a:endParaRPr lang="pt-BR"/>
        </a:p>
      </dgm:t>
    </dgm:pt>
    <dgm:pt modelId="{4E123EFD-239D-40B2-8A48-3BDD3B173AB5}">
      <dgm:prSet phldrT="[Texto]"/>
      <dgm:spPr/>
      <dgm:t>
        <a:bodyPr/>
        <a:lstStyle/>
        <a:p>
          <a:r>
            <a:rPr lang="pt-BR" dirty="0" smtClean="0"/>
            <a:t>pacotes de produtos</a:t>
          </a:r>
          <a:endParaRPr lang="pt-BR" dirty="0"/>
        </a:p>
      </dgm:t>
    </dgm:pt>
    <dgm:pt modelId="{13F7FF8D-EBB5-44D5-9A18-4EC61DED749F}" type="parTrans" cxnId="{EE704302-D147-41F0-B404-580BD2ED1D47}">
      <dgm:prSet/>
      <dgm:spPr/>
      <dgm:t>
        <a:bodyPr/>
        <a:lstStyle/>
        <a:p>
          <a:endParaRPr lang="pt-BR"/>
        </a:p>
      </dgm:t>
    </dgm:pt>
    <dgm:pt modelId="{E4A40B90-F38C-4DA5-98C1-82B51A8F8B61}" type="sibTrans" cxnId="{EE704302-D147-41F0-B404-580BD2ED1D47}">
      <dgm:prSet/>
      <dgm:spPr/>
      <dgm:t>
        <a:bodyPr/>
        <a:lstStyle/>
        <a:p>
          <a:endParaRPr lang="pt-BR"/>
        </a:p>
      </dgm:t>
    </dgm:pt>
    <dgm:pt modelId="{787AE482-4AF6-4121-8134-3ECE41107E99}">
      <dgm:prSet phldrT="[Texto]"/>
      <dgm:spPr/>
      <dgm:t>
        <a:bodyPr/>
        <a:lstStyle/>
        <a:p>
          <a:r>
            <a:rPr lang="pt-BR" dirty="0" smtClean="0"/>
            <a:t>grupo de diferentes produtos simples, unidos em um pacote com um atrativo como preço ou facilidade</a:t>
          </a:r>
          <a:endParaRPr lang="pt-BR" dirty="0"/>
        </a:p>
      </dgm:t>
    </dgm:pt>
    <dgm:pt modelId="{2C1FA96D-1836-4487-9854-6508ABCCCC6E}" type="parTrans" cxnId="{2180288C-A952-4EA6-AA64-702358CA6711}">
      <dgm:prSet/>
      <dgm:spPr/>
      <dgm:t>
        <a:bodyPr/>
        <a:lstStyle/>
        <a:p>
          <a:endParaRPr lang="pt-BR"/>
        </a:p>
      </dgm:t>
    </dgm:pt>
    <dgm:pt modelId="{85D66B4F-2775-4A0D-9FAF-AF8A4C85EF8D}" type="sibTrans" cxnId="{2180288C-A952-4EA6-AA64-702358CA6711}">
      <dgm:prSet/>
      <dgm:spPr/>
      <dgm:t>
        <a:bodyPr/>
        <a:lstStyle/>
        <a:p>
          <a:endParaRPr lang="pt-BR"/>
        </a:p>
      </dgm:t>
    </dgm:pt>
    <dgm:pt modelId="{2CB1D992-13E3-4F96-986B-7E5B37CA86B5}">
      <dgm:prSet phldrT="[Texto]"/>
      <dgm:spPr/>
      <dgm:t>
        <a:bodyPr/>
        <a:lstStyle/>
        <a:p>
          <a:r>
            <a:rPr lang="pt-BR" dirty="0" smtClean="0"/>
            <a:t>virtual</a:t>
          </a:r>
          <a:endParaRPr lang="pt-BR" dirty="0"/>
        </a:p>
      </dgm:t>
    </dgm:pt>
    <dgm:pt modelId="{67A9A0AD-4BC5-4F4C-B543-A047E862B7D5}" type="parTrans" cxnId="{8062ACEC-45B4-44A6-9E57-54779679A06D}">
      <dgm:prSet/>
      <dgm:spPr/>
      <dgm:t>
        <a:bodyPr/>
        <a:lstStyle/>
        <a:p>
          <a:endParaRPr lang="pt-BR"/>
        </a:p>
      </dgm:t>
    </dgm:pt>
    <dgm:pt modelId="{2C61273E-3BEC-460E-B05E-87E3F4586792}" type="sibTrans" cxnId="{8062ACEC-45B4-44A6-9E57-54779679A06D}">
      <dgm:prSet/>
      <dgm:spPr/>
      <dgm:t>
        <a:bodyPr/>
        <a:lstStyle/>
        <a:p>
          <a:endParaRPr lang="pt-BR"/>
        </a:p>
      </dgm:t>
    </dgm:pt>
    <dgm:pt modelId="{A0296179-04CA-4CFE-912D-85889DBDE344}">
      <dgm:prSet phldrT="[Texto]"/>
      <dgm:spPr/>
      <dgm:t>
        <a:bodyPr/>
        <a:lstStyle/>
        <a:p>
          <a:r>
            <a:rPr lang="pt-BR" dirty="0" smtClean="0"/>
            <a:t>produto que não terá entrega física, como um serviço ou atendimento</a:t>
          </a:r>
          <a:endParaRPr lang="pt-BR" dirty="0"/>
        </a:p>
      </dgm:t>
    </dgm:pt>
    <dgm:pt modelId="{28EE3531-B106-40EF-9D35-AE299A4B809A}" type="parTrans" cxnId="{9595030D-8C27-4C78-BEEF-0CB2C1838748}">
      <dgm:prSet/>
      <dgm:spPr/>
      <dgm:t>
        <a:bodyPr/>
        <a:lstStyle/>
        <a:p>
          <a:endParaRPr lang="pt-BR"/>
        </a:p>
      </dgm:t>
    </dgm:pt>
    <dgm:pt modelId="{B2BDB518-9850-46C5-9ABF-D7A3F73D49F0}" type="sibTrans" cxnId="{9595030D-8C27-4C78-BEEF-0CB2C1838748}">
      <dgm:prSet/>
      <dgm:spPr/>
      <dgm:t>
        <a:bodyPr/>
        <a:lstStyle/>
        <a:p>
          <a:endParaRPr lang="pt-BR"/>
        </a:p>
      </dgm:t>
    </dgm:pt>
    <dgm:pt modelId="{B202389C-2602-41A7-B564-733C3DD50ECB}">
      <dgm:prSet phldrT="[Texto]"/>
      <dgm:spPr/>
      <dgm:t>
        <a:bodyPr/>
        <a:lstStyle/>
        <a:p>
          <a:r>
            <a:rPr lang="pt-BR" dirty="0" smtClean="0"/>
            <a:t>download</a:t>
          </a:r>
          <a:endParaRPr lang="pt-BR" dirty="0"/>
        </a:p>
      </dgm:t>
    </dgm:pt>
    <dgm:pt modelId="{AF14BAD1-58BC-4183-8C74-3631A1DFE96E}" type="parTrans" cxnId="{BEAB9B4F-8177-4D5B-9031-BD9BC88CC6C2}">
      <dgm:prSet/>
      <dgm:spPr/>
      <dgm:t>
        <a:bodyPr/>
        <a:lstStyle/>
        <a:p>
          <a:endParaRPr lang="pt-BR"/>
        </a:p>
      </dgm:t>
    </dgm:pt>
    <dgm:pt modelId="{28142758-AB9D-4B60-AD6F-687E30BC3704}" type="sibTrans" cxnId="{BEAB9B4F-8177-4D5B-9031-BD9BC88CC6C2}">
      <dgm:prSet/>
      <dgm:spPr/>
      <dgm:t>
        <a:bodyPr/>
        <a:lstStyle/>
        <a:p>
          <a:endParaRPr lang="pt-BR"/>
        </a:p>
      </dgm:t>
    </dgm:pt>
    <dgm:pt modelId="{AB924170-ED60-4915-9450-2572435260BE}">
      <dgm:prSet phldrT="[Texto]"/>
      <dgm:spPr/>
      <dgm:t>
        <a:bodyPr/>
        <a:lstStyle/>
        <a:p>
          <a:r>
            <a:rPr lang="pt-BR" dirty="0" smtClean="0"/>
            <a:t>arquivos digitais disponibilizados automaticamente pelo sistema, após a liberação de pagamento</a:t>
          </a:r>
          <a:endParaRPr lang="pt-BR" dirty="0"/>
        </a:p>
      </dgm:t>
    </dgm:pt>
    <dgm:pt modelId="{502F7430-BEFA-4007-81E9-9DCDB24DC5AD}" type="parTrans" cxnId="{A6641F05-BFA2-4AE8-B791-993D72AFC55E}">
      <dgm:prSet/>
      <dgm:spPr/>
      <dgm:t>
        <a:bodyPr/>
        <a:lstStyle/>
        <a:p>
          <a:endParaRPr lang="pt-BR"/>
        </a:p>
      </dgm:t>
    </dgm:pt>
    <dgm:pt modelId="{A500BEF3-13DB-410E-A56D-21BD20D5789F}" type="sibTrans" cxnId="{A6641F05-BFA2-4AE8-B791-993D72AFC55E}">
      <dgm:prSet/>
      <dgm:spPr/>
      <dgm:t>
        <a:bodyPr/>
        <a:lstStyle/>
        <a:p>
          <a:endParaRPr lang="pt-BR"/>
        </a:p>
      </dgm:t>
    </dgm:pt>
    <dgm:pt modelId="{7390A5F4-2002-4E77-A3A9-61F8DCD5BA99}" type="pres">
      <dgm:prSet presAssocID="{916C3614-7074-4FB0-8140-D6A7C7094C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B3322E4-2F47-4EB5-9E98-90EB0D4F59B7}" type="pres">
      <dgm:prSet presAssocID="{997542D1-4B75-43B6-A9C5-585C3C4C1134}" presName="linNode" presStyleCnt="0"/>
      <dgm:spPr/>
    </dgm:pt>
    <dgm:pt modelId="{6519726D-CC02-4143-A65A-DA13AA925A29}" type="pres">
      <dgm:prSet presAssocID="{997542D1-4B75-43B6-A9C5-585C3C4C1134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ABC43A-EB8A-42F0-84B2-19494049AF28}" type="pres">
      <dgm:prSet presAssocID="{997542D1-4B75-43B6-A9C5-585C3C4C1134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1304B2-4151-4FCF-AD48-074E6F2D7CF5}" type="pres">
      <dgm:prSet presAssocID="{8F3459F4-7FD1-48E9-AB8A-F0B636ED654D}" presName="sp" presStyleCnt="0"/>
      <dgm:spPr/>
    </dgm:pt>
    <dgm:pt modelId="{1C996BC3-AF52-4A55-B374-38DB8D14FA65}" type="pres">
      <dgm:prSet presAssocID="{2217619A-D144-4963-A977-672F4AAAD649}" presName="linNode" presStyleCnt="0"/>
      <dgm:spPr/>
    </dgm:pt>
    <dgm:pt modelId="{3CB84A88-C256-4ED2-BD75-1D4AD78C7F58}" type="pres">
      <dgm:prSet presAssocID="{2217619A-D144-4963-A977-672F4AAAD649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6452F9-5970-4A12-99B4-6022235BF507}" type="pres">
      <dgm:prSet presAssocID="{2217619A-D144-4963-A977-672F4AAAD649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697230-F5A6-408E-924B-14B1D83FAE74}" type="pres">
      <dgm:prSet presAssocID="{26CE4029-4D78-41B4-9D39-2E7BED44F522}" presName="sp" presStyleCnt="0"/>
      <dgm:spPr/>
    </dgm:pt>
    <dgm:pt modelId="{98765F03-7293-49D3-9FF1-1A7B940F9B46}" type="pres">
      <dgm:prSet presAssocID="{C03C858C-6D3D-4F17-825E-977B1F69160A}" presName="linNode" presStyleCnt="0"/>
      <dgm:spPr/>
    </dgm:pt>
    <dgm:pt modelId="{516762E3-E387-4BD2-BEB1-C88E8AF2CDE6}" type="pres">
      <dgm:prSet presAssocID="{C03C858C-6D3D-4F17-825E-977B1F69160A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9F520D-C37E-4CA1-AD39-21F393069607}" type="pres">
      <dgm:prSet presAssocID="{C03C858C-6D3D-4F17-825E-977B1F69160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3D0A0B-6F0E-4166-90EF-CAFCB8DCE09C}" type="pres">
      <dgm:prSet presAssocID="{067E8551-C0C2-4426-9F39-7CA0195C480C}" presName="sp" presStyleCnt="0"/>
      <dgm:spPr/>
    </dgm:pt>
    <dgm:pt modelId="{6A9EAC09-9E73-42F4-913A-A0EED491A8E6}" type="pres">
      <dgm:prSet presAssocID="{4E123EFD-239D-40B2-8A48-3BDD3B173AB5}" presName="linNode" presStyleCnt="0"/>
      <dgm:spPr/>
    </dgm:pt>
    <dgm:pt modelId="{28CF2646-94B8-4E4A-9A9E-80DE7AABD7BC}" type="pres">
      <dgm:prSet presAssocID="{4E123EFD-239D-40B2-8A48-3BDD3B173AB5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E550C8-2E75-4321-B190-6CB70E84CB6A}" type="pres">
      <dgm:prSet presAssocID="{4E123EFD-239D-40B2-8A48-3BDD3B173AB5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CD8FC9-A97F-4A2F-AF12-59ADD31E3196}" type="pres">
      <dgm:prSet presAssocID="{E4A40B90-F38C-4DA5-98C1-82B51A8F8B61}" presName="sp" presStyleCnt="0"/>
      <dgm:spPr/>
    </dgm:pt>
    <dgm:pt modelId="{F5798288-9DFB-45F3-9479-D6EADDC11FF6}" type="pres">
      <dgm:prSet presAssocID="{2CB1D992-13E3-4F96-986B-7E5B37CA86B5}" presName="linNode" presStyleCnt="0"/>
      <dgm:spPr/>
    </dgm:pt>
    <dgm:pt modelId="{54F0E0E3-A8C8-4076-B3FB-34C0F24CE124}" type="pres">
      <dgm:prSet presAssocID="{2CB1D992-13E3-4F96-986B-7E5B37CA86B5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959778-A7CF-47E0-9355-9C10C9D1674C}" type="pres">
      <dgm:prSet presAssocID="{2CB1D992-13E3-4F96-986B-7E5B37CA86B5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333810-9F9C-41E2-B1B6-05EBBE2DCF59}" type="pres">
      <dgm:prSet presAssocID="{2C61273E-3BEC-460E-B05E-87E3F4586792}" presName="sp" presStyleCnt="0"/>
      <dgm:spPr/>
    </dgm:pt>
    <dgm:pt modelId="{1BA6C3FA-B62F-46D8-8E24-30ED9810C49D}" type="pres">
      <dgm:prSet presAssocID="{B202389C-2602-41A7-B564-733C3DD50ECB}" presName="linNode" presStyleCnt="0"/>
      <dgm:spPr/>
    </dgm:pt>
    <dgm:pt modelId="{E0A03D4C-6180-4AC2-A51E-915660EAF016}" type="pres">
      <dgm:prSet presAssocID="{B202389C-2602-41A7-B564-733C3DD50ECB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6C20D0-256D-4C87-B225-1F1A4460953D}" type="pres">
      <dgm:prSet presAssocID="{B202389C-2602-41A7-B564-733C3DD50ECB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641F05-BFA2-4AE8-B791-993D72AFC55E}" srcId="{B202389C-2602-41A7-B564-733C3DD50ECB}" destId="{AB924170-ED60-4915-9450-2572435260BE}" srcOrd="0" destOrd="0" parTransId="{502F7430-BEFA-4007-81E9-9DCDB24DC5AD}" sibTransId="{A500BEF3-13DB-410E-A56D-21BD20D5789F}"/>
    <dgm:cxn modelId="{EC68464A-0949-4FB3-8177-076B91FE6F10}" type="presOf" srcId="{96D14041-8670-4D23-B590-B7978B29A2C9}" destId="{B49F520D-C37E-4CA1-AD39-21F393069607}" srcOrd="0" destOrd="0" presId="urn:microsoft.com/office/officeart/2005/8/layout/vList5"/>
    <dgm:cxn modelId="{EF17E354-A30D-48C4-80FA-11ED1CF329D3}" srcId="{916C3614-7074-4FB0-8140-D6A7C7094C79}" destId="{997542D1-4B75-43B6-A9C5-585C3C4C1134}" srcOrd="0" destOrd="0" parTransId="{E6D9E5A0-34EE-4E1B-A0E9-E7BB87BE3A87}" sibTransId="{8F3459F4-7FD1-48E9-AB8A-F0B636ED654D}"/>
    <dgm:cxn modelId="{D700ADE9-FB28-491D-B8CF-25D97C6156D6}" type="presOf" srcId="{787AE482-4AF6-4121-8134-3ECE41107E99}" destId="{37E550C8-2E75-4321-B190-6CB70E84CB6A}" srcOrd="0" destOrd="0" presId="urn:microsoft.com/office/officeart/2005/8/layout/vList5"/>
    <dgm:cxn modelId="{14D1A67B-FAB5-433E-A8E7-DB089D5F1B83}" srcId="{2217619A-D144-4963-A977-672F4AAAD649}" destId="{7C69579E-89F7-4502-80EF-070B2DD21016}" srcOrd="0" destOrd="0" parTransId="{A7BA69E4-20E1-4DEA-8292-D4C9601EF2EE}" sibTransId="{9DBDB168-9D71-4C88-8CCA-33E548554A97}"/>
    <dgm:cxn modelId="{302AA6A0-3DDF-48AD-82F8-BCB1A095B5EB}" type="presOf" srcId="{C03C858C-6D3D-4F17-825E-977B1F69160A}" destId="{516762E3-E387-4BD2-BEB1-C88E8AF2CDE6}" srcOrd="0" destOrd="0" presId="urn:microsoft.com/office/officeart/2005/8/layout/vList5"/>
    <dgm:cxn modelId="{EE704302-D147-41F0-B404-580BD2ED1D47}" srcId="{916C3614-7074-4FB0-8140-D6A7C7094C79}" destId="{4E123EFD-239D-40B2-8A48-3BDD3B173AB5}" srcOrd="3" destOrd="0" parTransId="{13F7FF8D-EBB5-44D5-9A18-4EC61DED749F}" sibTransId="{E4A40B90-F38C-4DA5-98C1-82B51A8F8B61}"/>
    <dgm:cxn modelId="{3230CE4F-45E5-43E6-AD05-ED4F5189C163}" type="presOf" srcId="{7C69579E-89F7-4502-80EF-070B2DD21016}" destId="{136452F9-5970-4A12-99B4-6022235BF507}" srcOrd="0" destOrd="0" presId="urn:microsoft.com/office/officeart/2005/8/layout/vList5"/>
    <dgm:cxn modelId="{2180288C-A952-4EA6-AA64-702358CA6711}" srcId="{4E123EFD-239D-40B2-8A48-3BDD3B173AB5}" destId="{787AE482-4AF6-4121-8134-3ECE41107E99}" srcOrd="0" destOrd="0" parTransId="{2C1FA96D-1836-4487-9854-6508ABCCCC6E}" sibTransId="{85D66B4F-2775-4A0D-9FAF-AF8A4C85EF8D}"/>
    <dgm:cxn modelId="{AB6E6C5A-BD18-4347-BC9D-8AF8FB6FDC84}" type="presOf" srcId="{A0296179-04CA-4CFE-912D-85889DBDE344}" destId="{75959778-A7CF-47E0-9355-9C10C9D1674C}" srcOrd="0" destOrd="0" presId="urn:microsoft.com/office/officeart/2005/8/layout/vList5"/>
    <dgm:cxn modelId="{9D624DDE-415D-464C-B959-950EB8EF8558}" type="presOf" srcId="{2CB1D992-13E3-4F96-986B-7E5B37CA86B5}" destId="{54F0E0E3-A8C8-4076-B3FB-34C0F24CE124}" srcOrd="0" destOrd="0" presId="urn:microsoft.com/office/officeart/2005/8/layout/vList5"/>
    <dgm:cxn modelId="{3680CAF6-37B5-4EB5-90EE-18E8A8D745CB}" srcId="{916C3614-7074-4FB0-8140-D6A7C7094C79}" destId="{2217619A-D144-4963-A977-672F4AAAD649}" srcOrd="1" destOrd="0" parTransId="{72CDC9BC-2EAE-4D16-9A3F-BD27606EBB69}" sibTransId="{26CE4029-4D78-41B4-9D39-2E7BED44F522}"/>
    <dgm:cxn modelId="{2158551D-64C1-4D7B-A385-C1A1DC09A500}" srcId="{C03C858C-6D3D-4F17-825E-977B1F69160A}" destId="{96D14041-8670-4D23-B590-B7978B29A2C9}" srcOrd="0" destOrd="0" parTransId="{37D1B52F-D693-44FF-B4AD-4909533C899B}" sibTransId="{0E656647-65E1-4A64-A11F-3EE416970C87}"/>
    <dgm:cxn modelId="{84D09B1C-3014-40C5-9CC5-713773FB23D7}" srcId="{916C3614-7074-4FB0-8140-D6A7C7094C79}" destId="{C03C858C-6D3D-4F17-825E-977B1F69160A}" srcOrd="2" destOrd="0" parTransId="{BD468457-88DE-4FAA-B2D9-F9DB276882B2}" sibTransId="{067E8551-C0C2-4426-9F39-7CA0195C480C}"/>
    <dgm:cxn modelId="{F6D20A92-53EF-42FF-B855-1381455A0066}" type="presOf" srcId="{4E123EFD-239D-40B2-8A48-3BDD3B173AB5}" destId="{28CF2646-94B8-4E4A-9A9E-80DE7AABD7BC}" srcOrd="0" destOrd="0" presId="urn:microsoft.com/office/officeart/2005/8/layout/vList5"/>
    <dgm:cxn modelId="{01754252-BEDA-4E06-8AFA-2D6E198E9459}" type="presOf" srcId="{997542D1-4B75-43B6-A9C5-585C3C4C1134}" destId="{6519726D-CC02-4143-A65A-DA13AA925A29}" srcOrd="0" destOrd="0" presId="urn:microsoft.com/office/officeart/2005/8/layout/vList5"/>
    <dgm:cxn modelId="{8062ACEC-45B4-44A6-9E57-54779679A06D}" srcId="{916C3614-7074-4FB0-8140-D6A7C7094C79}" destId="{2CB1D992-13E3-4F96-986B-7E5B37CA86B5}" srcOrd="4" destOrd="0" parTransId="{67A9A0AD-4BC5-4F4C-B543-A047E862B7D5}" sibTransId="{2C61273E-3BEC-460E-B05E-87E3F4586792}"/>
    <dgm:cxn modelId="{9595030D-8C27-4C78-BEEF-0CB2C1838748}" srcId="{2CB1D992-13E3-4F96-986B-7E5B37CA86B5}" destId="{A0296179-04CA-4CFE-912D-85889DBDE344}" srcOrd="0" destOrd="0" parTransId="{28EE3531-B106-40EF-9D35-AE299A4B809A}" sibTransId="{B2BDB518-9850-46C5-9ABF-D7A3F73D49F0}"/>
    <dgm:cxn modelId="{415B1F6A-A52F-48DB-82DB-36952D0F832B}" type="presOf" srcId="{F1672452-B182-4318-8F46-049581403F7D}" destId="{A5ABC43A-EB8A-42F0-84B2-19494049AF28}" srcOrd="0" destOrd="0" presId="urn:microsoft.com/office/officeart/2005/8/layout/vList5"/>
    <dgm:cxn modelId="{EA280FE0-FEAB-4B98-9459-B02CB04183AC}" srcId="{997542D1-4B75-43B6-A9C5-585C3C4C1134}" destId="{F1672452-B182-4318-8F46-049581403F7D}" srcOrd="0" destOrd="0" parTransId="{A3A0D829-0917-4025-AEEB-3EDAFEF85200}" sibTransId="{6D8081BD-7781-48C4-9755-1FDE31AFC71B}"/>
    <dgm:cxn modelId="{BEAB9B4F-8177-4D5B-9031-BD9BC88CC6C2}" srcId="{916C3614-7074-4FB0-8140-D6A7C7094C79}" destId="{B202389C-2602-41A7-B564-733C3DD50ECB}" srcOrd="5" destOrd="0" parTransId="{AF14BAD1-58BC-4183-8C74-3631A1DFE96E}" sibTransId="{28142758-AB9D-4B60-AD6F-687E30BC3704}"/>
    <dgm:cxn modelId="{C0B9FAEE-1C82-4096-8663-41B3FAACF383}" type="presOf" srcId="{B202389C-2602-41A7-B564-733C3DD50ECB}" destId="{E0A03D4C-6180-4AC2-A51E-915660EAF016}" srcOrd="0" destOrd="0" presId="urn:microsoft.com/office/officeart/2005/8/layout/vList5"/>
    <dgm:cxn modelId="{31CEE9FB-D032-43ED-8786-09CF91F6298E}" type="presOf" srcId="{2217619A-D144-4963-A977-672F4AAAD649}" destId="{3CB84A88-C256-4ED2-BD75-1D4AD78C7F58}" srcOrd="0" destOrd="0" presId="urn:microsoft.com/office/officeart/2005/8/layout/vList5"/>
    <dgm:cxn modelId="{76AE85BC-E2B4-4A4E-B635-184CED9E7DF5}" type="presOf" srcId="{916C3614-7074-4FB0-8140-D6A7C7094C79}" destId="{7390A5F4-2002-4E77-A3A9-61F8DCD5BA99}" srcOrd="0" destOrd="0" presId="urn:microsoft.com/office/officeart/2005/8/layout/vList5"/>
    <dgm:cxn modelId="{581F66B1-255C-408F-AF24-76BD9F5C8A0C}" type="presOf" srcId="{AB924170-ED60-4915-9450-2572435260BE}" destId="{B06C20D0-256D-4C87-B225-1F1A4460953D}" srcOrd="0" destOrd="0" presId="urn:microsoft.com/office/officeart/2005/8/layout/vList5"/>
    <dgm:cxn modelId="{81ABAC7F-9429-4AC3-B411-8BB689394B44}" type="presParOf" srcId="{7390A5F4-2002-4E77-A3A9-61F8DCD5BA99}" destId="{EB3322E4-2F47-4EB5-9E98-90EB0D4F59B7}" srcOrd="0" destOrd="0" presId="urn:microsoft.com/office/officeart/2005/8/layout/vList5"/>
    <dgm:cxn modelId="{E4D9B3FF-ED1F-4A25-8760-E65EC78F7DEF}" type="presParOf" srcId="{EB3322E4-2F47-4EB5-9E98-90EB0D4F59B7}" destId="{6519726D-CC02-4143-A65A-DA13AA925A29}" srcOrd="0" destOrd="0" presId="urn:microsoft.com/office/officeart/2005/8/layout/vList5"/>
    <dgm:cxn modelId="{D2F07F24-06AD-4A6B-8DDF-E089C448DF08}" type="presParOf" srcId="{EB3322E4-2F47-4EB5-9E98-90EB0D4F59B7}" destId="{A5ABC43A-EB8A-42F0-84B2-19494049AF28}" srcOrd="1" destOrd="0" presId="urn:microsoft.com/office/officeart/2005/8/layout/vList5"/>
    <dgm:cxn modelId="{CAA870A3-13AA-474E-BD0B-B3CB970B3985}" type="presParOf" srcId="{7390A5F4-2002-4E77-A3A9-61F8DCD5BA99}" destId="{8C1304B2-4151-4FCF-AD48-074E6F2D7CF5}" srcOrd="1" destOrd="0" presId="urn:microsoft.com/office/officeart/2005/8/layout/vList5"/>
    <dgm:cxn modelId="{FDB9C787-55EC-4F54-B4BA-138FFF1E8882}" type="presParOf" srcId="{7390A5F4-2002-4E77-A3A9-61F8DCD5BA99}" destId="{1C996BC3-AF52-4A55-B374-38DB8D14FA65}" srcOrd="2" destOrd="0" presId="urn:microsoft.com/office/officeart/2005/8/layout/vList5"/>
    <dgm:cxn modelId="{55A07F6B-8344-4911-A64C-EE3C0DCB9934}" type="presParOf" srcId="{1C996BC3-AF52-4A55-B374-38DB8D14FA65}" destId="{3CB84A88-C256-4ED2-BD75-1D4AD78C7F58}" srcOrd="0" destOrd="0" presId="urn:microsoft.com/office/officeart/2005/8/layout/vList5"/>
    <dgm:cxn modelId="{1CCE7B98-9AAD-4F39-BB65-B77BC09D24DB}" type="presParOf" srcId="{1C996BC3-AF52-4A55-B374-38DB8D14FA65}" destId="{136452F9-5970-4A12-99B4-6022235BF507}" srcOrd="1" destOrd="0" presId="urn:microsoft.com/office/officeart/2005/8/layout/vList5"/>
    <dgm:cxn modelId="{FE580817-9F00-402C-8A5B-0D5C26D6BC69}" type="presParOf" srcId="{7390A5F4-2002-4E77-A3A9-61F8DCD5BA99}" destId="{8B697230-F5A6-408E-924B-14B1D83FAE74}" srcOrd="3" destOrd="0" presId="urn:microsoft.com/office/officeart/2005/8/layout/vList5"/>
    <dgm:cxn modelId="{62F3A241-258C-4312-AD9B-D3AB4D852800}" type="presParOf" srcId="{7390A5F4-2002-4E77-A3A9-61F8DCD5BA99}" destId="{98765F03-7293-49D3-9FF1-1A7B940F9B46}" srcOrd="4" destOrd="0" presId="urn:microsoft.com/office/officeart/2005/8/layout/vList5"/>
    <dgm:cxn modelId="{4DE37746-B6AB-4FE2-860B-19B42FA865A2}" type="presParOf" srcId="{98765F03-7293-49D3-9FF1-1A7B940F9B46}" destId="{516762E3-E387-4BD2-BEB1-C88E8AF2CDE6}" srcOrd="0" destOrd="0" presId="urn:microsoft.com/office/officeart/2005/8/layout/vList5"/>
    <dgm:cxn modelId="{42BB8019-E515-4E6E-A0E8-F355003536AA}" type="presParOf" srcId="{98765F03-7293-49D3-9FF1-1A7B940F9B46}" destId="{B49F520D-C37E-4CA1-AD39-21F393069607}" srcOrd="1" destOrd="0" presId="urn:microsoft.com/office/officeart/2005/8/layout/vList5"/>
    <dgm:cxn modelId="{A22CB6A1-AC4E-4EBC-BF9E-9F27C8C1219C}" type="presParOf" srcId="{7390A5F4-2002-4E77-A3A9-61F8DCD5BA99}" destId="{7C3D0A0B-6F0E-4166-90EF-CAFCB8DCE09C}" srcOrd="5" destOrd="0" presId="urn:microsoft.com/office/officeart/2005/8/layout/vList5"/>
    <dgm:cxn modelId="{FF6AC88F-E711-4B36-B59F-BB10C6B643C8}" type="presParOf" srcId="{7390A5F4-2002-4E77-A3A9-61F8DCD5BA99}" destId="{6A9EAC09-9E73-42F4-913A-A0EED491A8E6}" srcOrd="6" destOrd="0" presId="urn:microsoft.com/office/officeart/2005/8/layout/vList5"/>
    <dgm:cxn modelId="{907C32AA-9B5C-448C-96A5-FB15BC3DCB4B}" type="presParOf" srcId="{6A9EAC09-9E73-42F4-913A-A0EED491A8E6}" destId="{28CF2646-94B8-4E4A-9A9E-80DE7AABD7BC}" srcOrd="0" destOrd="0" presId="urn:microsoft.com/office/officeart/2005/8/layout/vList5"/>
    <dgm:cxn modelId="{DC817580-10F0-42C6-AA99-E8EF67467F5A}" type="presParOf" srcId="{6A9EAC09-9E73-42F4-913A-A0EED491A8E6}" destId="{37E550C8-2E75-4321-B190-6CB70E84CB6A}" srcOrd="1" destOrd="0" presId="urn:microsoft.com/office/officeart/2005/8/layout/vList5"/>
    <dgm:cxn modelId="{A97F3351-7151-4DA1-88C4-3477D5A57D79}" type="presParOf" srcId="{7390A5F4-2002-4E77-A3A9-61F8DCD5BA99}" destId="{3DCD8FC9-A97F-4A2F-AF12-59ADD31E3196}" srcOrd="7" destOrd="0" presId="urn:microsoft.com/office/officeart/2005/8/layout/vList5"/>
    <dgm:cxn modelId="{46F8E58D-3464-4E9E-A9C9-A6580500AB12}" type="presParOf" srcId="{7390A5F4-2002-4E77-A3A9-61F8DCD5BA99}" destId="{F5798288-9DFB-45F3-9479-D6EADDC11FF6}" srcOrd="8" destOrd="0" presId="urn:microsoft.com/office/officeart/2005/8/layout/vList5"/>
    <dgm:cxn modelId="{33E1745F-8838-4BEE-A73B-44374DB76735}" type="presParOf" srcId="{F5798288-9DFB-45F3-9479-D6EADDC11FF6}" destId="{54F0E0E3-A8C8-4076-B3FB-34C0F24CE124}" srcOrd="0" destOrd="0" presId="urn:microsoft.com/office/officeart/2005/8/layout/vList5"/>
    <dgm:cxn modelId="{E537D612-56F8-4EAB-9516-3B7FAF7085E9}" type="presParOf" srcId="{F5798288-9DFB-45F3-9479-D6EADDC11FF6}" destId="{75959778-A7CF-47E0-9355-9C10C9D1674C}" srcOrd="1" destOrd="0" presId="urn:microsoft.com/office/officeart/2005/8/layout/vList5"/>
    <dgm:cxn modelId="{4FC70F60-3EB1-4335-B46B-EF6417B53D72}" type="presParOf" srcId="{7390A5F4-2002-4E77-A3A9-61F8DCD5BA99}" destId="{A0333810-9F9C-41E2-B1B6-05EBBE2DCF59}" srcOrd="9" destOrd="0" presId="urn:microsoft.com/office/officeart/2005/8/layout/vList5"/>
    <dgm:cxn modelId="{DFAB8043-86B4-491B-9FA2-3E0BF159A2F8}" type="presParOf" srcId="{7390A5F4-2002-4E77-A3A9-61F8DCD5BA99}" destId="{1BA6C3FA-B62F-46D8-8E24-30ED9810C49D}" srcOrd="10" destOrd="0" presId="urn:microsoft.com/office/officeart/2005/8/layout/vList5"/>
    <dgm:cxn modelId="{7014BE27-FCB3-4B09-95D6-2168E394E5B9}" type="presParOf" srcId="{1BA6C3FA-B62F-46D8-8E24-30ED9810C49D}" destId="{E0A03D4C-6180-4AC2-A51E-915660EAF016}" srcOrd="0" destOrd="0" presId="urn:microsoft.com/office/officeart/2005/8/layout/vList5"/>
    <dgm:cxn modelId="{FE664229-487F-484A-B8FD-6ECB90FC0264}" type="presParOf" srcId="{1BA6C3FA-B62F-46D8-8E24-30ED9810C49D}" destId="{B06C20D0-256D-4C87-B225-1F1A4460953D}" srcOrd="1" destOrd="0" presId="urn:microsoft.com/office/officeart/2005/8/layout/vList5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C5BC952-D562-4EC1-801E-3F9B302EA60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72D985B-1F63-46C9-B855-730677902FAD}">
      <dgm:prSet phldrT="[Texto]"/>
      <dgm:spPr/>
      <dgm:t>
        <a:bodyPr/>
        <a:lstStyle/>
        <a:p>
          <a:r>
            <a:rPr lang="pt-BR" dirty="0" smtClean="0"/>
            <a:t>meios de pagamento</a:t>
          </a:r>
          <a:endParaRPr lang="pt-BR" dirty="0"/>
        </a:p>
      </dgm:t>
    </dgm:pt>
    <dgm:pt modelId="{FDE0FFBE-647F-4FD8-87FC-73836C4CE46A}" type="parTrans" cxnId="{8B45CAC6-FC2D-4893-BD1E-0C8FF9613FA2}">
      <dgm:prSet/>
      <dgm:spPr/>
      <dgm:t>
        <a:bodyPr/>
        <a:lstStyle/>
        <a:p>
          <a:endParaRPr lang="pt-BR"/>
        </a:p>
      </dgm:t>
    </dgm:pt>
    <dgm:pt modelId="{2909F1DF-EEE6-4A63-BC0D-3AD19AFFA991}" type="sibTrans" cxnId="{8B45CAC6-FC2D-4893-BD1E-0C8FF9613FA2}">
      <dgm:prSet/>
      <dgm:spPr/>
      <dgm:t>
        <a:bodyPr/>
        <a:lstStyle/>
        <a:p>
          <a:endParaRPr lang="pt-BR"/>
        </a:p>
      </dgm:t>
    </dgm:pt>
    <dgm:pt modelId="{6CEB4491-47AC-492B-8BAD-897CA65B9E04}">
      <dgm:prSet phldrT="[Texto]"/>
      <dgm:spPr/>
      <dgm:t>
        <a:bodyPr/>
        <a:lstStyle/>
        <a:p>
          <a:r>
            <a:rPr lang="pt-BR" dirty="0" smtClean="0"/>
            <a:t>cálculo de frete</a:t>
          </a:r>
          <a:endParaRPr lang="pt-BR" dirty="0"/>
        </a:p>
      </dgm:t>
    </dgm:pt>
    <dgm:pt modelId="{EC2C28A6-63C2-41CF-95B1-CF2C600D0407}" type="parTrans" cxnId="{9D083C9B-A533-4507-8768-5A7D54B58C5A}">
      <dgm:prSet/>
      <dgm:spPr/>
      <dgm:t>
        <a:bodyPr/>
        <a:lstStyle/>
        <a:p>
          <a:endParaRPr lang="pt-BR"/>
        </a:p>
      </dgm:t>
    </dgm:pt>
    <dgm:pt modelId="{DA66203F-33E1-4E55-A347-84BDB1983D95}" type="sibTrans" cxnId="{9D083C9B-A533-4507-8768-5A7D54B58C5A}">
      <dgm:prSet/>
      <dgm:spPr/>
      <dgm:t>
        <a:bodyPr/>
        <a:lstStyle/>
        <a:p>
          <a:endParaRPr lang="pt-BR"/>
        </a:p>
      </dgm:t>
    </dgm:pt>
    <dgm:pt modelId="{200C79FF-B5B1-49AA-9DAD-BB88F0E84DA0}">
      <dgm:prSet phldrT="[Texto]"/>
      <dgm:spPr/>
      <dgm:t>
        <a:bodyPr/>
        <a:lstStyle/>
        <a:p>
          <a:r>
            <a:rPr lang="pt-BR" dirty="0" smtClean="0"/>
            <a:t>atendimento online</a:t>
          </a:r>
          <a:endParaRPr lang="pt-BR" dirty="0"/>
        </a:p>
      </dgm:t>
    </dgm:pt>
    <dgm:pt modelId="{B4548A96-16FC-4DF5-A2C2-5C37F1785C45}" type="parTrans" cxnId="{07A9C36E-F25C-4C0A-8D41-7A83812E944E}">
      <dgm:prSet/>
      <dgm:spPr/>
      <dgm:t>
        <a:bodyPr/>
        <a:lstStyle/>
        <a:p>
          <a:endParaRPr lang="pt-BR"/>
        </a:p>
      </dgm:t>
    </dgm:pt>
    <dgm:pt modelId="{5E5B487C-A4EA-478E-BCB6-18BEFD06F813}" type="sibTrans" cxnId="{07A9C36E-F25C-4C0A-8D41-7A83812E944E}">
      <dgm:prSet/>
      <dgm:spPr/>
      <dgm:t>
        <a:bodyPr/>
        <a:lstStyle/>
        <a:p>
          <a:endParaRPr lang="pt-BR"/>
        </a:p>
      </dgm:t>
    </dgm:pt>
    <dgm:pt modelId="{24BE623C-A2DE-4B4C-B34F-AAD98A55E15A}">
      <dgm:prSet phldrT="[Texto]"/>
      <dgm:spPr/>
      <dgm:t>
        <a:bodyPr/>
        <a:lstStyle/>
        <a:p>
          <a:r>
            <a:rPr lang="pt-BR" dirty="0" smtClean="0"/>
            <a:t>integração com blogs</a:t>
          </a:r>
          <a:endParaRPr lang="pt-BR" dirty="0"/>
        </a:p>
      </dgm:t>
    </dgm:pt>
    <dgm:pt modelId="{F7AFD34D-EB40-4280-863F-1F4F463F869C}" type="parTrans" cxnId="{0F12EB5E-BC1A-46AE-9B85-C3904B043927}">
      <dgm:prSet/>
      <dgm:spPr/>
      <dgm:t>
        <a:bodyPr/>
        <a:lstStyle/>
        <a:p>
          <a:endParaRPr lang="pt-BR"/>
        </a:p>
      </dgm:t>
    </dgm:pt>
    <dgm:pt modelId="{1CDAB828-2BC9-4B21-A5F7-EA296320124A}" type="sibTrans" cxnId="{0F12EB5E-BC1A-46AE-9B85-C3904B043927}">
      <dgm:prSet/>
      <dgm:spPr/>
      <dgm:t>
        <a:bodyPr/>
        <a:lstStyle/>
        <a:p>
          <a:endParaRPr lang="pt-BR"/>
        </a:p>
      </dgm:t>
    </dgm:pt>
    <dgm:pt modelId="{42D6F6C8-C7D4-48E6-9118-9EE87D2AEAA7}">
      <dgm:prSet phldrT="[Texto]"/>
      <dgm:spPr/>
      <dgm:t>
        <a:bodyPr/>
        <a:lstStyle/>
        <a:p>
          <a:r>
            <a:rPr lang="pt-BR" dirty="0" smtClean="0"/>
            <a:t>integração com redes sociais</a:t>
          </a:r>
          <a:endParaRPr lang="pt-BR" dirty="0"/>
        </a:p>
      </dgm:t>
    </dgm:pt>
    <dgm:pt modelId="{819289F9-8349-4095-AE90-20D815EC9037}" type="parTrans" cxnId="{8DEBEDBD-3B68-4545-B277-62258556FBCD}">
      <dgm:prSet/>
      <dgm:spPr/>
      <dgm:t>
        <a:bodyPr/>
        <a:lstStyle/>
        <a:p>
          <a:endParaRPr lang="pt-BR"/>
        </a:p>
      </dgm:t>
    </dgm:pt>
    <dgm:pt modelId="{B3F72CAE-A816-4152-B7A9-69B4C020C4D3}" type="sibTrans" cxnId="{8DEBEDBD-3B68-4545-B277-62258556FBCD}">
      <dgm:prSet/>
      <dgm:spPr/>
      <dgm:t>
        <a:bodyPr/>
        <a:lstStyle/>
        <a:p>
          <a:endParaRPr lang="pt-BR"/>
        </a:p>
      </dgm:t>
    </dgm:pt>
    <dgm:pt modelId="{099B9C15-CA80-4011-95F8-05DC7A805E80}">
      <dgm:prSet phldrT="[Texto]"/>
      <dgm:spPr/>
      <dgm:t>
        <a:bodyPr/>
        <a:lstStyle/>
        <a:p>
          <a:r>
            <a:rPr lang="pt-BR" dirty="0" err="1" smtClean="0"/>
            <a:t>sliders</a:t>
          </a:r>
          <a:r>
            <a:rPr lang="pt-BR" dirty="0" smtClean="0"/>
            <a:t> e banners</a:t>
          </a:r>
          <a:endParaRPr lang="pt-BR" dirty="0"/>
        </a:p>
      </dgm:t>
    </dgm:pt>
    <dgm:pt modelId="{A6A86D14-4E62-4B19-8AA9-0DB6D36B3022}" type="parTrans" cxnId="{D5413D88-39C5-4142-9117-78FA393A666E}">
      <dgm:prSet/>
      <dgm:spPr/>
      <dgm:t>
        <a:bodyPr/>
        <a:lstStyle/>
        <a:p>
          <a:endParaRPr lang="pt-BR"/>
        </a:p>
      </dgm:t>
    </dgm:pt>
    <dgm:pt modelId="{AF28B6C0-9550-4E40-9D4A-7552876B834C}" type="sibTrans" cxnId="{D5413D88-39C5-4142-9117-78FA393A666E}">
      <dgm:prSet/>
      <dgm:spPr/>
      <dgm:t>
        <a:bodyPr/>
        <a:lstStyle/>
        <a:p>
          <a:endParaRPr lang="pt-BR"/>
        </a:p>
      </dgm:t>
    </dgm:pt>
    <dgm:pt modelId="{7E1715A5-3ECE-412D-A8B9-FA6B19889DF6}">
      <dgm:prSet phldrT="[Texto]"/>
      <dgm:spPr/>
      <dgm:t>
        <a:bodyPr/>
        <a:lstStyle/>
        <a:p>
          <a:r>
            <a:rPr lang="pt-BR" dirty="0" smtClean="0"/>
            <a:t>integração com ERP</a:t>
          </a:r>
          <a:endParaRPr lang="pt-BR" dirty="0"/>
        </a:p>
      </dgm:t>
    </dgm:pt>
    <dgm:pt modelId="{5E2ACBF7-6948-4478-BA4F-3AB7D906E41C}" type="parTrans" cxnId="{EE9174BD-6048-46D7-8E30-CA564B0DE3B2}">
      <dgm:prSet/>
      <dgm:spPr/>
    </dgm:pt>
    <dgm:pt modelId="{D7B53E0A-DA20-45C2-9BED-E4B280C25746}" type="sibTrans" cxnId="{EE9174BD-6048-46D7-8E30-CA564B0DE3B2}">
      <dgm:prSet/>
      <dgm:spPr/>
    </dgm:pt>
    <dgm:pt modelId="{36547ABE-D8E3-452D-879B-43848D86EBBB}">
      <dgm:prSet phldrT="[Texto]"/>
      <dgm:spPr/>
      <dgm:t>
        <a:bodyPr/>
        <a:lstStyle/>
        <a:p>
          <a:r>
            <a:rPr lang="pt-BR" dirty="0" smtClean="0"/>
            <a:t>integração com sites de vídeos</a:t>
          </a:r>
          <a:endParaRPr lang="pt-BR" dirty="0"/>
        </a:p>
      </dgm:t>
    </dgm:pt>
    <dgm:pt modelId="{550A9D38-59BB-43C8-93FB-A034AE2B7DDA}" type="parTrans" cxnId="{CCEFEEFA-588C-488D-8AB4-DC4904B73CB8}">
      <dgm:prSet/>
      <dgm:spPr/>
    </dgm:pt>
    <dgm:pt modelId="{00065AC1-183A-4097-B4EA-25130D260674}" type="sibTrans" cxnId="{CCEFEEFA-588C-488D-8AB4-DC4904B73CB8}">
      <dgm:prSet/>
      <dgm:spPr/>
    </dgm:pt>
    <dgm:pt modelId="{CBBA36BE-3B52-4C28-AA61-113BF5C15FF4}">
      <dgm:prSet phldrT="[Texto]"/>
      <dgm:spPr/>
      <dgm:t>
        <a:bodyPr/>
        <a:lstStyle/>
        <a:p>
          <a:r>
            <a:rPr lang="pt-BR" dirty="0" err="1" smtClean="0"/>
            <a:t>ingteração</a:t>
          </a:r>
          <a:r>
            <a:rPr lang="pt-BR" dirty="0" smtClean="0"/>
            <a:t> com </a:t>
          </a:r>
          <a:r>
            <a:rPr lang="pt-BR" dirty="0" err="1" smtClean="0"/>
            <a:t>NF-e</a:t>
          </a:r>
          <a:endParaRPr lang="pt-BR" dirty="0"/>
        </a:p>
      </dgm:t>
    </dgm:pt>
    <dgm:pt modelId="{B378E781-A6D3-490A-B77A-BACFB3FF42D0}" type="parTrans" cxnId="{3092AF6C-1317-4673-B1D6-B9AD43C1C3AA}">
      <dgm:prSet/>
      <dgm:spPr/>
    </dgm:pt>
    <dgm:pt modelId="{E02C8D04-C1B0-45B6-9AFC-31F4BE8F0374}" type="sibTrans" cxnId="{3092AF6C-1317-4673-B1D6-B9AD43C1C3AA}">
      <dgm:prSet/>
      <dgm:spPr/>
    </dgm:pt>
    <dgm:pt modelId="{79ADA3A6-B420-49BC-A7BF-36CC633C4B6A}" type="pres">
      <dgm:prSet presAssocID="{3C5BC952-D562-4EC1-801E-3F9B302EA6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7FFCB4-AF40-4B00-B857-A77E798ECCB6}" type="pres">
      <dgm:prSet presAssocID="{372D985B-1F63-46C9-B855-730677902FA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549EDE-D721-42B6-8214-3ED71238F79F}" type="pres">
      <dgm:prSet presAssocID="{2909F1DF-EEE6-4A63-BC0D-3AD19AFFA991}" presName="sibTrans" presStyleCnt="0"/>
      <dgm:spPr/>
    </dgm:pt>
    <dgm:pt modelId="{F35EA734-43E3-4795-A1C1-F0B84AA39182}" type="pres">
      <dgm:prSet presAssocID="{6CEB4491-47AC-492B-8BAD-897CA65B9E0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47DEF7-C646-42B5-8AB0-7F7B2BCD5741}" type="pres">
      <dgm:prSet presAssocID="{DA66203F-33E1-4E55-A347-84BDB1983D95}" presName="sibTrans" presStyleCnt="0"/>
      <dgm:spPr/>
    </dgm:pt>
    <dgm:pt modelId="{F25108DB-DF3A-4CE7-8F0B-0641A002D9FD}" type="pres">
      <dgm:prSet presAssocID="{200C79FF-B5B1-49AA-9DAD-BB88F0E84DA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D829FA-DF6C-405D-B626-DE0156241AF9}" type="pres">
      <dgm:prSet presAssocID="{5E5B487C-A4EA-478E-BCB6-18BEFD06F813}" presName="sibTrans" presStyleCnt="0"/>
      <dgm:spPr/>
    </dgm:pt>
    <dgm:pt modelId="{F9023113-DDC4-4B3E-8C67-A8B5A24D4C4B}" type="pres">
      <dgm:prSet presAssocID="{24BE623C-A2DE-4B4C-B34F-AAD98A55E15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1F733F-78A4-400F-A849-69F3FFC78E22}" type="pres">
      <dgm:prSet presAssocID="{1CDAB828-2BC9-4B21-A5F7-EA296320124A}" presName="sibTrans" presStyleCnt="0"/>
      <dgm:spPr/>
    </dgm:pt>
    <dgm:pt modelId="{D38C0C6E-4D39-4586-B5B9-CA394583B443}" type="pres">
      <dgm:prSet presAssocID="{42D6F6C8-C7D4-48E6-9118-9EE87D2AEAA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5D5BBA-9E60-455A-82B0-E68EFF1F4B92}" type="pres">
      <dgm:prSet presAssocID="{B3F72CAE-A816-4152-B7A9-69B4C020C4D3}" presName="sibTrans" presStyleCnt="0"/>
      <dgm:spPr/>
    </dgm:pt>
    <dgm:pt modelId="{4FD14C3A-2EA4-49E4-B45F-3B60CE8E63B5}" type="pres">
      <dgm:prSet presAssocID="{099B9C15-CA80-4011-95F8-05DC7A805E8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14374A-A179-4C9F-8A83-ECBFD171C701}" type="pres">
      <dgm:prSet presAssocID="{AF28B6C0-9550-4E40-9D4A-7552876B834C}" presName="sibTrans" presStyleCnt="0"/>
      <dgm:spPr/>
    </dgm:pt>
    <dgm:pt modelId="{B8766EFB-6728-42E2-8FC2-5960DB4B5070}" type="pres">
      <dgm:prSet presAssocID="{7E1715A5-3ECE-412D-A8B9-FA6B19889DF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18A90E-777E-457C-B7D0-A0EB2C98CEED}" type="pres">
      <dgm:prSet presAssocID="{D7B53E0A-DA20-45C2-9BED-E4B280C25746}" presName="sibTrans" presStyleCnt="0"/>
      <dgm:spPr/>
    </dgm:pt>
    <dgm:pt modelId="{BC4619A9-70F0-4612-A98A-7ED791CFD917}" type="pres">
      <dgm:prSet presAssocID="{36547ABE-D8E3-452D-879B-43848D86EBB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E137CA-21B1-4665-B1F1-8157B96EB208}" type="pres">
      <dgm:prSet presAssocID="{00065AC1-183A-4097-B4EA-25130D260674}" presName="sibTrans" presStyleCnt="0"/>
      <dgm:spPr/>
    </dgm:pt>
    <dgm:pt modelId="{AEB3D9A7-2FB2-4BAC-BF5B-DF5BB172E045}" type="pres">
      <dgm:prSet presAssocID="{CBBA36BE-3B52-4C28-AA61-113BF5C15FF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F736AA1-785B-47B1-8BA0-D95C7B9F8E72}" type="presOf" srcId="{372D985B-1F63-46C9-B855-730677902FAD}" destId="{F67FFCB4-AF40-4B00-B857-A77E798ECCB6}" srcOrd="0" destOrd="0" presId="urn:microsoft.com/office/officeart/2005/8/layout/default"/>
    <dgm:cxn modelId="{6D3E2C19-BECB-41D8-BE68-A76C4B62DBEB}" type="presOf" srcId="{3C5BC952-D562-4EC1-801E-3F9B302EA600}" destId="{79ADA3A6-B420-49BC-A7BF-36CC633C4B6A}" srcOrd="0" destOrd="0" presId="urn:microsoft.com/office/officeart/2005/8/layout/default"/>
    <dgm:cxn modelId="{1AA70727-9E64-494E-A5A0-C823BEA0BBB9}" type="presOf" srcId="{200C79FF-B5B1-49AA-9DAD-BB88F0E84DA0}" destId="{F25108DB-DF3A-4CE7-8F0B-0641A002D9FD}" srcOrd="0" destOrd="0" presId="urn:microsoft.com/office/officeart/2005/8/layout/default"/>
    <dgm:cxn modelId="{242DDD3B-6289-48FD-96C9-6CEE8B6F941E}" type="presOf" srcId="{6CEB4491-47AC-492B-8BAD-897CA65B9E04}" destId="{F35EA734-43E3-4795-A1C1-F0B84AA39182}" srcOrd="0" destOrd="0" presId="urn:microsoft.com/office/officeart/2005/8/layout/default"/>
    <dgm:cxn modelId="{3092AF6C-1317-4673-B1D6-B9AD43C1C3AA}" srcId="{3C5BC952-D562-4EC1-801E-3F9B302EA600}" destId="{CBBA36BE-3B52-4C28-AA61-113BF5C15FF4}" srcOrd="8" destOrd="0" parTransId="{B378E781-A6D3-490A-B77A-BACFB3FF42D0}" sibTransId="{E02C8D04-C1B0-45B6-9AFC-31F4BE8F0374}"/>
    <dgm:cxn modelId="{07A9C36E-F25C-4C0A-8D41-7A83812E944E}" srcId="{3C5BC952-D562-4EC1-801E-3F9B302EA600}" destId="{200C79FF-B5B1-49AA-9DAD-BB88F0E84DA0}" srcOrd="2" destOrd="0" parTransId="{B4548A96-16FC-4DF5-A2C2-5C37F1785C45}" sibTransId="{5E5B487C-A4EA-478E-BCB6-18BEFD06F813}"/>
    <dgm:cxn modelId="{9D083C9B-A533-4507-8768-5A7D54B58C5A}" srcId="{3C5BC952-D562-4EC1-801E-3F9B302EA600}" destId="{6CEB4491-47AC-492B-8BAD-897CA65B9E04}" srcOrd="1" destOrd="0" parTransId="{EC2C28A6-63C2-41CF-95B1-CF2C600D0407}" sibTransId="{DA66203F-33E1-4E55-A347-84BDB1983D95}"/>
    <dgm:cxn modelId="{F15E2C06-746C-417E-832B-C93B156E09DA}" type="presOf" srcId="{36547ABE-D8E3-452D-879B-43848D86EBBB}" destId="{BC4619A9-70F0-4612-A98A-7ED791CFD917}" srcOrd="0" destOrd="0" presId="urn:microsoft.com/office/officeart/2005/8/layout/default"/>
    <dgm:cxn modelId="{DDA59FC3-1DF2-4657-917B-0B1C9B271DF1}" type="presOf" srcId="{24BE623C-A2DE-4B4C-B34F-AAD98A55E15A}" destId="{F9023113-DDC4-4B3E-8C67-A8B5A24D4C4B}" srcOrd="0" destOrd="0" presId="urn:microsoft.com/office/officeart/2005/8/layout/default"/>
    <dgm:cxn modelId="{DFB5743C-897E-4A9C-A687-F2F615133DE5}" type="presOf" srcId="{099B9C15-CA80-4011-95F8-05DC7A805E80}" destId="{4FD14C3A-2EA4-49E4-B45F-3B60CE8E63B5}" srcOrd="0" destOrd="0" presId="urn:microsoft.com/office/officeart/2005/8/layout/default"/>
    <dgm:cxn modelId="{77F9BE34-8890-4E7C-9047-129EE5C872EE}" type="presOf" srcId="{7E1715A5-3ECE-412D-A8B9-FA6B19889DF6}" destId="{B8766EFB-6728-42E2-8FC2-5960DB4B5070}" srcOrd="0" destOrd="0" presId="urn:microsoft.com/office/officeart/2005/8/layout/default"/>
    <dgm:cxn modelId="{0F12EB5E-BC1A-46AE-9B85-C3904B043927}" srcId="{3C5BC952-D562-4EC1-801E-3F9B302EA600}" destId="{24BE623C-A2DE-4B4C-B34F-AAD98A55E15A}" srcOrd="3" destOrd="0" parTransId="{F7AFD34D-EB40-4280-863F-1F4F463F869C}" sibTransId="{1CDAB828-2BC9-4B21-A5F7-EA296320124A}"/>
    <dgm:cxn modelId="{EE9174BD-6048-46D7-8E30-CA564B0DE3B2}" srcId="{3C5BC952-D562-4EC1-801E-3F9B302EA600}" destId="{7E1715A5-3ECE-412D-A8B9-FA6B19889DF6}" srcOrd="6" destOrd="0" parTransId="{5E2ACBF7-6948-4478-BA4F-3AB7D906E41C}" sibTransId="{D7B53E0A-DA20-45C2-9BED-E4B280C25746}"/>
    <dgm:cxn modelId="{8DEBEDBD-3B68-4545-B277-62258556FBCD}" srcId="{3C5BC952-D562-4EC1-801E-3F9B302EA600}" destId="{42D6F6C8-C7D4-48E6-9118-9EE87D2AEAA7}" srcOrd="4" destOrd="0" parTransId="{819289F9-8349-4095-AE90-20D815EC9037}" sibTransId="{B3F72CAE-A816-4152-B7A9-69B4C020C4D3}"/>
    <dgm:cxn modelId="{8B45CAC6-FC2D-4893-BD1E-0C8FF9613FA2}" srcId="{3C5BC952-D562-4EC1-801E-3F9B302EA600}" destId="{372D985B-1F63-46C9-B855-730677902FAD}" srcOrd="0" destOrd="0" parTransId="{FDE0FFBE-647F-4FD8-87FC-73836C4CE46A}" sibTransId="{2909F1DF-EEE6-4A63-BC0D-3AD19AFFA991}"/>
    <dgm:cxn modelId="{79BC7CE8-2532-4A41-AA52-DBA2A244817F}" type="presOf" srcId="{42D6F6C8-C7D4-48E6-9118-9EE87D2AEAA7}" destId="{D38C0C6E-4D39-4586-B5B9-CA394583B443}" srcOrd="0" destOrd="0" presId="urn:microsoft.com/office/officeart/2005/8/layout/default"/>
    <dgm:cxn modelId="{CCEFEEFA-588C-488D-8AB4-DC4904B73CB8}" srcId="{3C5BC952-D562-4EC1-801E-3F9B302EA600}" destId="{36547ABE-D8E3-452D-879B-43848D86EBBB}" srcOrd="7" destOrd="0" parTransId="{550A9D38-59BB-43C8-93FB-A034AE2B7DDA}" sibTransId="{00065AC1-183A-4097-B4EA-25130D260674}"/>
    <dgm:cxn modelId="{7D353335-68F3-4EC2-962C-2FFB2DFB48CD}" type="presOf" srcId="{CBBA36BE-3B52-4C28-AA61-113BF5C15FF4}" destId="{AEB3D9A7-2FB2-4BAC-BF5B-DF5BB172E045}" srcOrd="0" destOrd="0" presId="urn:microsoft.com/office/officeart/2005/8/layout/default"/>
    <dgm:cxn modelId="{D5413D88-39C5-4142-9117-78FA393A666E}" srcId="{3C5BC952-D562-4EC1-801E-3F9B302EA600}" destId="{099B9C15-CA80-4011-95F8-05DC7A805E80}" srcOrd="5" destOrd="0" parTransId="{A6A86D14-4E62-4B19-8AA9-0DB6D36B3022}" sibTransId="{AF28B6C0-9550-4E40-9D4A-7552876B834C}"/>
    <dgm:cxn modelId="{0B85B162-FE70-4230-ADDD-40EFC937D2FA}" type="presParOf" srcId="{79ADA3A6-B420-49BC-A7BF-36CC633C4B6A}" destId="{F67FFCB4-AF40-4B00-B857-A77E798ECCB6}" srcOrd="0" destOrd="0" presId="urn:microsoft.com/office/officeart/2005/8/layout/default"/>
    <dgm:cxn modelId="{7DFCCCE7-55FC-4ED3-98C2-6447581A8B66}" type="presParOf" srcId="{79ADA3A6-B420-49BC-A7BF-36CC633C4B6A}" destId="{67549EDE-D721-42B6-8214-3ED71238F79F}" srcOrd="1" destOrd="0" presId="urn:microsoft.com/office/officeart/2005/8/layout/default"/>
    <dgm:cxn modelId="{B1858F62-EC49-48DA-B0EE-803E87BE7D3C}" type="presParOf" srcId="{79ADA3A6-B420-49BC-A7BF-36CC633C4B6A}" destId="{F35EA734-43E3-4795-A1C1-F0B84AA39182}" srcOrd="2" destOrd="0" presId="urn:microsoft.com/office/officeart/2005/8/layout/default"/>
    <dgm:cxn modelId="{E46285AB-7739-4114-84CD-0C5A6210897E}" type="presParOf" srcId="{79ADA3A6-B420-49BC-A7BF-36CC633C4B6A}" destId="{F247DEF7-C646-42B5-8AB0-7F7B2BCD5741}" srcOrd="3" destOrd="0" presId="urn:microsoft.com/office/officeart/2005/8/layout/default"/>
    <dgm:cxn modelId="{01E7E20B-93D0-4DF2-B7DF-6C391741A95E}" type="presParOf" srcId="{79ADA3A6-B420-49BC-A7BF-36CC633C4B6A}" destId="{F25108DB-DF3A-4CE7-8F0B-0641A002D9FD}" srcOrd="4" destOrd="0" presId="urn:microsoft.com/office/officeart/2005/8/layout/default"/>
    <dgm:cxn modelId="{786A7050-6880-4C53-92E4-0FB1DC297280}" type="presParOf" srcId="{79ADA3A6-B420-49BC-A7BF-36CC633C4B6A}" destId="{5FD829FA-DF6C-405D-B626-DE0156241AF9}" srcOrd="5" destOrd="0" presId="urn:microsoft.com/office/officeart/2005/8/layout/default"/>
    <dgm:cxn modelId="{9B18A03B-1D11-4D87-8EC3-FF7BD3BB991B}" type="presParOf" srcId="{79ADA3A6-B420-49BC-A7BF-36CC633C4B6A}" destId="{F9023113-DDC4-4B3E-8C67-A8B5A24D4C4B}" srcOrd="6" destOrd="0" presId="urn:microsoft.com/office/officeart/2005/8/layout/default"/>
    <dgm:cxn modelId="{B13A368D-8314-457D-959F-E8810C16004A}" type="presParOf" srcId="{79ADA3A6-B420-49BC-A7BF-36CC633C4B6A}" destId="{421F733F-78A4-400F-A849-69F3FFC78E22}" srcOrd="7" destOrd="0" presId="urn:microsoft.com/office/officeart/2005/8/layout/default"/>
    <dgm:cxn modelId="{9AF07A8A-96A5-4E90-8B91-9A118A398E89}" type="presParOf" srcId="{79ADA3A6-B420-49BC-A7BF-36CC633C4B6A}" destId="{D38C0C6E-4D39-4586-B5B9-CA394583B443}" srcOrd="8" destOrd="0" presId="urn:microsoft.com/office/officeart/2005/8/layout/default"/>
    <dgm:cxn modelId="{9D913FB6-5FE3-4A6C-8A87-C9EDBF632216}" type="presParOf" srcId="{79ADA3A6-B420-49BC-A7BF-36CC633C4B6A}" destId="{2F5D5BBA-9E60-455A-82B0-E68EFF1F4B92}" srcOrd="9" destOrd="0" presId="urn:microsoft.com/office/officeart/2005/8/layout/default"/>
    <dgm:cxn modelId="{97CB526C-E123-44D3-9010-E994CC9A94AA}" type="presParOf" srcId="{79ADA3A6-B420-49BC-A7BF-36CC633C4B6A}" destId="{4FD14C3A-2EA4-49E4-B45F-3B60CE8E63B5}" srcOrd="10" destOrd="0" presId="urn:microsoft.com/office/officeart/2005/8/layout/default"/>
    <dgm:cxn modelId="{91415C17-3D0F-48DC-B26F-C57A85C87B30}" type="presParOf" srcId="{79ADA3A6-B420-49BC-A7BF-36CC633C4B6A}" destId="{9214374A-A179-4C9F-8A83-ECBFD171C701}" srcOrd="11" destOrd="0" presId="urn:microsoft.com/office/officeart/2005/8/layout/default"/>
    <dgm:cxn modelId="{6F1D7478-14EE-4A6B-9FE8-F536C11BE87B}" type="presParOf" srcId="{79ADA3A6-B420-49BC-A7BF-36CC633C4B6A}" destId="{B8766EFB-6728-42E2-8FC2-5960DB4B5070}" srcOrd="12" destOrd="0" presId="urn:microsoft.com/office/officeart/2005/8/layout/default"/>
    <dgm:cxn modelId="{4D169656-2E15-4D7D-897D-AAA4EBB9F2E2}" type="presParOf" srcId="{79ADA3A6-B420-49BC-A7BF-36CC633C4B6A}" destId="{FC18A90E-777E-457C-B7D0-A0EB2C98CEED}" srcOrd="13" destOrd="0" presId="urn:microsoft.com/office/officeart/2005/8/layout/default"/>
    <dgm:cxn modelId="{804CFA7D-8397-4833-851D-F1D2C949FC66}" type="presParOf" srcId="{79ADA3A6-B420-49BC-A7BF-36CC633C4B6A}" destId="{BC4619A9-70F0-4612-A98A-7ED791CFD917}" srcOrd="14" destOrd="0" presId="urn:microsoft.com/office/officeart/2005/8/layout/default"/>
    <dgm:cxn modelId="{74AF8416-6B0F-49C6-B196-A921A74DF4B0}" type="presParOf" srcId="{79ADA3A6-B420-49BC-A7BF-36CC633C4B6A}" destId="{E4E137CA-21B1-4665-B1F1-8157B96EB208}" srcOrd="15" destOrd="0" presId="urn:microsoft.com/office/officeart/2005/8/layout/default"/>
    <dgm:cxn modelId="{93681D68-4216-41B0-B430-BDE9AFD2B20C}" type="presParOf" srcId="{79ADA3A6-B420-49BC-A7BF-36CC633C4B6A}" destId="{AEB3D9A7-2FB2-4BAC-BF5B-DF5BB172E045}" srcOrd="16" destOrd="0" presId="urn:microsoft.com/office/officeart/2005/8/layout/default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4E804DE-0593-4D03-A9E7-278E436619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A7DC44-F8E7-498D-A531-AF6D93AD612E}">
      <dgm:prSet phldrT="[Texto]"/>
      <dgm:spPr/>
      <dgm:t>
        <a:bodyPr/>
        <a:lstStyle/>
        <a:p>
          <a:r>
            <a:rPr lang="pt-BR" b="1" dirty="0" smtClean="0"/>
            <a:t>Tipos</a:t>
          </a:r>
          <a:endParaRPr lang="pt-BR" b="1" dirty="0"/>
        </a:p>
      </dgm:t>
    </dgm:pt>
    <dgm:pt modelId="{923BAFD9-32D7-4C55-A64A-AC967085E456}" type="parTrans" cxnId="{6202047A-76BD-4413-A897-99A6D04A86EE}">
      <dgm:prSet/>
      <dgm:spPr/>
      <dgm:t>
        <a:bodyPr/>
        <a:lstStyle/>
        <a:p>
          <a:endParaRPr lang="pt-BR"/>
        </a:p>
      </dgm:t>
    </dgm:pt>
    <dgm:pt modelId="{0FAA72B0-3B78-4240-B1DE-152836EC6363}" type="sibTrans" cxnId="{6202047A-76BD-4413-A897-99A6D04A86EE}">
      <dgm:prSet/>
      <dgm:spPr/>
      <dgm:t>
        <a:bodyPr/>
        <a:lstStyle/>
        <a:p>
          <a:endParaRPr lang="pt-BR"/>
        </a:p>
      </dgm:t>
    </dgm:pt>
    <dgm:pt modelId="{355C107D-8DD6-4F87-91B4-759D0BDD7E1E}">
      <dgm:prSet phldrT="[Texto]"/>
      <dgm:spPr/>
      <dgm:t>
        <a:bodyPr/>
        <a:lstStyle/>
        <a:p>
          <a:r>
            <a:rPr lang="pt-BR" dirty="0" smtClean="0"/>
            <a:t>core: módulos do próprio software</a:t>
          </a:r>
          <a:endParaRPr lang="pt-BR" dirty="0"/>
        </a:p>
      </dgm:t>
    </dgm:pt>
    <dgm:pt modelId="{7B438C37-A7FD-45D2-9994-B8C8090F7B40}" type="parTrans" cxnId="{B6B377F2-5C96-4504-A48E-B1EC98B34986}">
      <dgm:prSet/>
      <dgm:spPr/>
      <dgm:t>
        <a:bodyPr/>
        <a:lstStyle/>
        <a:p>
          <a:endParaRPr lang="pt-BR"/>
        </a:p>
      </dgm:t>
    </dgm:pt>
    <dgm:pt modelId="{F5D15695-7446-4BA5-A453-BBB414535764}" type="sibTrans" cxnId="{B6B377F2-5C96-4504-A48E-B1EC98B34986}">
      <dgm:prSet/>
      <dgm:spPr/>
      <dgm:t>
        <a:bodyPr/>
        <a:lstStyle/>
        <a:p>
          <a:endParaRPr lang="pt-BR"/>
        </a:p>
      </dgm:t>
    </dgm:pt>
    <dgm:pt modelId="{ED8B721E-6EB8-4B70-B163-EAAF24216348}">
      <dgm:prSet phldrT="[Texto]"/>
      <dgm:spPr/>
      <dgm:t>
        <a:bodyPr/>
        <a:lstStyle/>
        <a:p>
          <a:r>
            <a:rPr lang="pt-BR" b="1" dirty="0" smtClean="0"/>
            <a:t>Código</a:t>
          </a:r>
          <a:endParaRPr lang="pt-BR" b="1" dirty="0"/>
        </a:p>
      </dgm:t>
    </dgm:pt>
    <dgm:pt modelId="{777E6C93-020C-4341-97AB-AC16D70C7B38}" type="parTrans" cxnId="{FC59F078-A36A-4F01-B06C-30C4224FE778}">
      <dgm:prSet/>
      <dgm:spPr/>
      <dgm:t>
        <a:bodyPr/>
        <a:lstStyle/>
        <a:p>
          <a:endParaRPr lang="pt-BR"/>
        </a:p>
      </dgm:t>
    </dgm:pt>
    <dgm:pt modelId="{8D2AE2C0-92C2-4C26-83B4-07FCC0486A07}" type="sibTrans" cxnId="{FC59F078-A36A-4F01-B06C-30C4224FE778}">
      <dgm:prSet/>
      <dgm:spPr/>
      <dgm:t>
        <a:bodyPr/>
        <a:lstStyle/>
        <a:p>
          <a:endParaRPr lang="pt-BR"/>
        </a:p>
      </dgm:t>
    </dgm:pt>
    <dgm:pt modelId="{6C0C49B8-E390-49DB-B88B-5BC968DC72E8}">
      <dgm:prSet phldrT="[Texto]"/>
      <dgm:spPr/>
      <dgm:t>
        <a:bodyPr/>
        <a:lstStyle/>
        <a:p>
          <a:r>
            <a:rPr lang="pt-BR" dirty="0" smtClean="0"/>
            <a:t>conjunto de arquivos PHP e XML</a:t>
          </a:r>
          <a:endParaRPr lang="pt-BR" dirty="0"/>
        </a:p>
      </dgm:t>
    </dgm:pt>
    <dgm:pt modelId="{51B038E9-389F-42C7-BF28-B9371D57B2EF}" type="parTrans" cxnId="{B92F4B99-4C8C-408A-9D20-0FF860FCC44C}">
      <dgm:prSet/>
      <dgm:spPr/>
      <dgm:t>
        <a:bodyPr/>
        <a:lstStyle/>
        <a:p>
          <a:endParaRPr lang="pt-BR"/>
        </a:p>
      </dgm:t>
    </dgm:pt>
    <dgm:pt modelId="{D2F957CC-C228-4267-A967-6225AEFAF6FD}" type="sibTrans" cxnId="{B92F4B99-4C8C-408A-9D20-0FF860FCC44C}">
      <dgm:prSet/>
      <dgm:spPr/>
      <dgm:t>
        <a:bodyPr/>
        <a:lstStyle/>
        <a:p>
          <a:endParaRPr lang="pt-BR"/>
        </a:p>
      </dgm:t>
    </dgm:pt>
    <dgm:pt modelId="{0CC75DB8-8293-4160-B7E3-529BD69C05D5}">
      <dgm:prSet phldrT="[Texto]"/>
      <dgm:spPr/>
      <dgm:t>
        <a:bodyPr/>
        <a:lstStyle/>
        <a:p>
          <a:r>
            <a:rPr lang="pt-BR" b="1" dirty="0" smtClean="0"/>
            <a:t>Distribuição</a:t>
          </a:r>
          <a:endParaRPr lang="pt-BR" b="1" dirty="0"/>
        </a:p>
      </dgm:t>
    </dgm:pt>
    <dgm:pt modelId="{2035967D-3B18-4226-95CF-391CA5D4AA4E}" type="parTrans" cxnId="{433E9BBB-369D-4BA4-8834-CBEA89C48BE3}">
      <dgm:prSet/>
      <dgm:spPr/>
      <dgm:t>
        <a:bodyPr/>
        <a:lstStyle/>
        <a:p>
          <a:endParaRPr lang="pt-BR"/>
        </a:p>
      </dgm:t>
    </dgm:pt>
    <dgm:pt modelId="{9DBF9EDA-661B-4D68-9CB1-3B72F18D6A52}" type="sibTrans" cxnId="{433E9BBB-369D-4BA4-8834-CBEA89C48BE3}">
      <dgm:prSet/>
      <dgm:spPr/>
      <dgm:t>
        <a:bodyPr/>
        <a:lstStyle/>
        <a:p>
          <a:endParaRPr lang="pt-BR"/>
        </a:p>
      </dgm:t>
    </dgm:pt>
    <dgm:pt modelId="{81DCE2EC-BF69-4483-A9B2-968929529D1F}">
      <dgm:prSet phldrT="[Texto]"/>
      <dgm:spPr/>
      <dgm:t>
        <a:bodyPr/>
        <a:lstStyle/>
        <a:p>
          <a:r>
            <a:rPr lang="pt-BR" dirty="0" smtClean="0"/>
            <a:t>cobrado ou gratuito</a:t>
          </a:r>
          <a:endParaRPr lang="pt-BR" dirty="0"/>
        </a:p>
      </dgm:t>
    </dgm:pt>
    <dgm:pt modelId="{53357914-A702-4129-AAE1-8DFDD43008A4}" type="parTrans" cxnId="{EB7283AD-1A66-4E70-83F8-75D1F8656434}">
      <dgm:prSet/>
      <dgm:spPr/>
      <dgm:t>
        <a:bodyPr/>
        <a:lstStyle/>
        <a:p>
          <a:endParaRPr lang="pt-BR"/>
        </a:p>
      </dgm:t>
    </dgm:pt>
    <dgm:pt modelId="{3DC337FF-A388-459A-83D2-1129298F8515}" type="sibTrans" cxnId="{EB7283AD-1A66-4E70-83F8-75D1F8656434}">
      <dgm:prSet/>
      <dgm:spPr/>
      <dgm:t>
        <a:bodyPr/>
        <a:lstStyle/>
        <a:p>
          <a:endParaRPr lang="pt-BR"/>
        </a:p>
      </dgm:t>
    </dgm:pt>
    <dgm:pt modelId="{3072F976-184D-4807-A5BE-1F78465128F9}">
      <dgm:prSet phldrT="[Texto]"/>
      <dgm:spPr/>
      <dgm:t>
        <a:bodyPr/>
        <a:lstStyle/>
        <a:p>
          <a:r>
            <a:rPr lang="pt-BR" dirty="0" smtClean="0"/>
            <a:t>community: módulos pensados para diferentes lojas</a:t>
          </a:r>
          <a:endParaRPr lang="pt-BR" dirty="0"/>
        </a:p>
      </dgm:t>
    </dgm:pt>
    <dgm:pt modelId="{BAC73B67-06D2-4D61-BE49-5DA122458AD6}" type="parTrans" cxnId="{62A6D29D-632C-423E-9F30-9397CCD4AB50}">
      <dgm:prSet/>
      <dgm:spPr/>
      <dgm:t>
        <a:bodyPr/>
        <a:lstStyle/>
        <a:p>
          <a:endParaRPr lang="pt-BR"/>
        </a:p>
      </dgm:t>
    </dgm:pt>
    <dgm:pt modelId="{1128D395-D5A8-432F-BB76-3992330FFD5F}" type="sibTrans" cxnId="{62A6D29D-632C-423E-9F30-9397CCD4AB50}">
      <dgm:prSet/>
      <dgm:spPr/>
      <dgm:t>
        <a:bodyPr/>
        <a:lstStyle/>
        <a:p>
          <a:endParaRPr lang="pt-BR"/>
        </a:p>
      </dgm:t>
    </dgm:pt>
    <dgm:pt modelId="{6D71D4FB-06EA-41E7-90C1-A03B0B8C3F65}">
      <dgm:prSet phldrT="[Texto]"/>
      <dgm:spPr/>
      <dgm:t>
        <a:bodyPr/>
        <a:lstStyle/>
        <a:p>
          <a:r>
            <a:rPr lang="pt-BR" dirty="0" smtClean="0"/>
            <a:t>local: módulos pensados para uma loja específica</a:t>
          </a:r>
          <a:endParaRPr lang="pt-BR" dirty="0"/>
        </a:p>
      </dgm:t>
    </dgm:pt>
    <dgm:pt modelId="{FA88375A-02AA-4EF7-BC82-AC01BC636CAA}" type="parTrans" cxnId="{EE716CA5-A3B3-4ED8-91F4-1A4DD42C734B}">
      <dgm:prSet/>
      <dgm:spPr/>
      <dgm:t>
        <a:bodyPr/>
        <a:lstStyle/>
        <a:p>
          <a:endParaRPr lang="pt-BR"/>
        </a:p>
      </dgm:t>
    </dgm:pt>
    <dgm:pt modelId="{8820401D-A761-41A8-8E19-C3713E082E40}" type="sibTrans" cxnId="{EE716CA5-A3B3-4ED8-91F4-1A4DD42C734B}">
      <dgm:prSet/>
      <dgm:spPr/>
      <dgm:t>
        <a:bodyPr/>
        <a:lstStyle/>
        <a:p>
          <a:endParaRPr lang="pt-BR"/>
        </a:p>
      </dgm:t>
    </dgm:pt>
    <dgm:pt modelId="{09B55A53-96CD-4AB2-8165-B8CC6C17EC73}">
      <dgm:prSet phldrT="[Texto]"/>
      <dgm:spPr/>
      <dgm:t>
        <a:bodyPr/>
        <a:lstStyle/>
        <a:p>
          <a:r>
            <a:rPr lang="pt-BR" dirty="0" smtClean="0"/>
            <a:t>arquivo de configuração em XML</a:t>
          </a:r>
          <a:endParaRPr lang="pt-BR" dirty="0"/>
        </a:p>
      </dgm:t>
    </dgm:pt>
    <dgm:pt modelId="{232B641F-3F44-43C2-A245-06EA70B0DFB6}" type="parTrans" cxnId="{B0FB3FDB-EC7B-424E-920C-15EDA8265582}">
      <dgm:prSet/>
      <dgm:spPr/>
      <dgm:t>
        <a:bodyPr/>
        <a:lstStyle/>
        <a:p>
          <a:endParaRPr lang="pt-BR"/>
        </a:p>
      </dgm:t>
    </dgm:pt>
    <dgm:pt modelId="{CD1D520B-7CF9-4C5D-9F32-CDAAAC3E2B32}" type="sibTrans" cxnId="{B0FB3FDB-EC7B-424E-920C-15EDA8265582}">
      <dgm:prSet/>
      <dgm:spPr/>
      <dgm:t>
        <a:bodyPr/>
        <a:lstStyle/>
        <a:p>
          <a:endParaRPr lang="pt-BR"/>
        </a:p>
      </dgm:t>
    </dgm:pt>
    <dgm:pt modelId="{CB6A4ED6-DE7C-431B-BB79-6B01AF99FDB1}">
      <dgm:prSet phldrT="[Texto]"/>
      <dgm:spPr/>
      <dgm:t>
        <a:bodyPr/>
        <a:lstStyle/>
        <a:p>
          <a:r>
            <a:rPr lang="pt-BR" dirty="0" smtClean="0"/>
            <a:t>distribuído diretamente ou via </a:t>
          </a:r>
          <a:r>
            <a:rPr lang="pt-BR" dirty="0" err="1" smtClean="0"/>
            <a:t>Magento</a:t>
          </a:r>
          <a:r>
            <a:rPr lang="pt-BR" dirty="0" smtClean="0"/>
            <a:t> </a:t>
          </a:r>
          <a:r>
            <a:rPr lang="pt-BR" dirty="0" smtClean="0"/>
            <a:t>Connect</a:t>
          </a:r>
          <a:endParaRPr lang="pt-BR" dirty="0"/>
        </a:p>
      </dgm:t>
    </dgm:pt>
    <dgm:pt modelId="{286FFBA2-3787-444B-A2D8-5AC49606132B}" type="parTrans" cxnId="{1FB5C5EA-CAF4-4903-871A-16A4C33EDEDD}">
      <dgm:prSet/>
      <dgm:spPr/>
      <dgm:t>
        <a:bodyPr/>
        <a:lstStyle/>
        <a:p>
          <a:endParaRPr lang="pt-BR"/>
        </a:p>
      </dgm:t>
    </dgm:pt>
    <dgm:pt modelId="{F51CD984-B6AF-4EA5-817F-B9A4723765A6}" type="sibTrans" cxnId="{1FB5C5EA-CAF4-4903-871A-16A4C33EDEDD}">
      <dgm:prSet/>
      <dgm:spPr/>
      <dgm:t>
        <a:bodyPr/>
        <a:lstStyle/>
        <a:p>
          <a:endParaRPr lang="pt-BR"/>
        </a:p>
      </dgm:t>
    </dgm:pt>
    <dgm:pt modelId="{55414EEF-2A7B-4224-8871-896242EB40EC}">
      <dgm:prSet phldrT="[Texto]"/>
      <dgm:spPr/>
      <dgm:t>
        <a:bodyPr/>
        <a:lstStyle/>
        <a:p>
          <a:r>
            <a:rPr lang="pt-BR" dirty="0" smtClean="0"/>
            <a:t>arquivos para atender o frontend e o backend</a:t>
          </a:r>
          <a:endParaRPr lang="pt-BR" dirty="0"/>
        </a:p>
      </dgm:t>
    </dgm:pt>
    <dgm:pt modelId="{EA572274-A4A4-4047-9756-5545FDFCD6A6}" type="parTrans" cxnId="{5E65EA0F-A2EF-4F22-98C2-E5FB342AE676}">
      <dgm:prSet/>
      <dgm:spPr/>
      <dgm:t>
        <a:bodyPr/>
        <a:lstStyle/>
        <a:p>
          <a:endParaRPr lang="pt-BR"/>
        </a:p>
      </dgm:t>
    </dgm:pt>
    <dgm:pt modelId="{FF7CF029-BA8D-4F39-AAA5-A3AE9B826707}" type="sibTrans" cxnId="{5E65EA0F-A2EF-4F22-98C2-E5FB342AE676}">
      <dgm:prSet/>
      <dgm:spPr/>
      <dgm:t>
        <a:bodyPr/>
        <a:lstStyle/>
        <a:p>
          <a:endParaRPr lang="pt-BR"/>
        </a:p>
      </dgm:t>
    </dgm:pt>
    <dgm:pt modelId="{FF524B94-46E5-4943-A5D0-850A697C4125}">
      <dgm:prSet phldrT="[Texto]"/>
      <dgm:spPr/>
      <dgm:t>
        <a:bodyPr/>
        <a:lstStyle/>
        <a:p>
          <a:r>
            <a:rPr lang="pt-BR" dirty="0" smtClean="0"/>
            <a:t>código aberto ou fechado</a:t>
          </a:r>
          <a:endParaRPr lang="pt-BR" dirty="0"/>
        </a:p>
      </dgm:t>
    </dgm:pt>
    <dgm:pt modelId="{6FEABD07-FD98-4287-B894-D82390BF69DB}" type="parTrans" cxnId="{174B3134-178A-4A73-BBDF-C3DD6F3144A9}">
      <dgm:prSet/>
      <dgm:spPr/>
      <dgm:t>
        <a:bodyPr/>
        <a:lstStyle/>
        <a:p>
          <a:endParaRPr lang="pt-BR"/>
        </a:p>
      </dgm:t>
    </dgm:pt>
    <dgm:pt modelId="{5A26C5B9-3135-456F-92C5-DB957D88B1B6}" type="sibTrans" cxnId="{174B3134-178A-4A73-BBDF-C3DD6F3144A9}">
      <dgm:prSet/>
      <dgm:spPr/>
      <dgm:t>
        <a:bodyPr/>
        <a:lstStyle/>
        <a:p>
          <a:endParaRPr lang="pt-BR"/>
        </a:p>
      </dgm:t>
    </dgm:pt>
    <dgm:pt modelId="{E944088F-DE55-4D6A-92C0-BDA57F3310B9}" type="pres">
      <dgm:prSet presAssocID="{C4E804DE-0593-4D03-A9E7-278E436619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D0FE7F-DEE3-42E5-89AB-86247657407A}" type="pres">
      <dgm:prSet presAssocID="{B5A7DC44-F8E7-498D-A531-AF6D93AD612E}" presName="composite" presStyleCnt="0"/>
      <dgm:spPr/>
    </dgm:pt>
    <dgm:pt modelId="{DDD62CC1-7696-4E32-B2E1-AE5AC7CEB2E0}" type="pres">
      <dgm:prSet presAssocID="{B5A7DC44-F8E7-498D-A531-AF6D93AD612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1FA127-C6EC-4001-B6AC-FACAB4DE6FAF}" type="pres">
      <dgm:prSet presAssocID="{B5A7DC44-F8E7-498D-A531-AF6D93AD612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403B6F-5DCC-459D-BCEC-18BCB7276C49}" type="pres">
      <dgm:prSet presAssocID="{0FAA72B0-3B78-4240-B1DE-152836EC6363}" presName="space" presStyleCnt="0"/>
      <dgm:spPr/>
    </dgm:pt>
    <dgm:pt modelId="{A60DA373-84B1-48FA-9738-65899845CCFD}" type="pres">
      <dgm:prSet presAssocID="{ED8B721E-6EB8-4B70-B163-EAAF24216348}" presName="composite" presStyleCnt="0"/>
      <dgm:spPr/>
    </dgm:pt>
    <dgm:pt modelId="{3F83B65E-1278-476A-8AE8-B527D9538302}" type="pres">
      <dgm:prSet presAssocID="{ED8B721E-6EB8-4B70-B163-EAAF2421634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320E47-165D-4EB9-A901-B81A4C553B34}" type="pres">
      <dgm:prSet presAssocID="{ED8B721E-6EB8-4B70-B163-EAAF2421634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ED9C42-EF04-4F1E-836F-53CC3C10C7DF}" type="pres">
      <dgm:prSet presAssocID="{8D2AE2C0-92C2-4C26-83B4-07FCC0486A07}" presName="space" presStyleCnt="0"/>
      <dgm:spPr/>
    </dgm:pt>
    <dgm:pt modelId="{D6AEF32F-BE97-4033-A72F-D9C7FDEF6530}" type="pres">
      <dgm:prSet presAssocID="{0CC75DB8-8293-4160-B7E3-529BD69C05D5}" presName="composite" presStyleCnt="0"/>
      <dgm:spPr/>
    </dgm:pt>
    <dgm:pt modelId="{C0E9EED6-FA8C-4116-93A0-5863B3CC34AE}" type="pres">
      <dgm:prSet presAssocID="{0CC75DB8-8293-4160-B7E3-529BD69C05D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A54BA3-9C3C-4DB9-B877-C940BE9E82F9}" type="pres">
      <dgm:prSet presAssocID="{0CC75DB8-8293-4160-B7E3-529BD69C05D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83B76F-422B-4DD5-AF13-902FC6F72915}" type="presOf" srcId="{09B55A53-96CD-4AB2-8165-B8CC6C17EC73}" destId="{87320E47-165D-4EB9-A901-B81A4C553B34}" srcOrd="0" destOrd="2" presId="urn:microsoft.com/office/officeart/2005/8/layout/hList1"/>
    <dgm:cxn modelId="{D9FD886A-B01A-4814-8254-4619E46878B8}" type="presOf" srcId="{355C107D-8DD6-4F87-91B4-759D0BDD7E1E}" destId="{191FA127-C6EC-4001-B6AC-FACAB4DE6FAF}" srcOrd="0" destOrd="0" presId="urn:microsoft.com/office/officeart/2005/8/layout/hList1"/>
    <dgm:cxn modelId="{68970D0B-A17F-40FD-A188-665627AA94ED}" type="presOf" srcId="{CB6A4ED6-DE7C-431B-BB79-6B01AF99FDB1}" destId="{EFA54BA3-9C3C-4DB9-B877-C940BE9E82F9}" srcOrd="0" destOrd="2" presId="urn:microsoft.com/office/officeart/2005/8/layout/hList1"/>
    <dgm:cxn modelId="{62A6D29D-632C-423E-9F30-9397CCD4AB50}" srcId="{B5A7DC44-F8E7-498D-A531-AF6D93AD612E}" destId="{3072F976-184D-4807-A5BE-1F78465128F9}" srcOrd="1" destOrd="0" parTransId="{BAC73B67-06D2-4D61-BE49-5DA122458AD6}" sibTransId="{1128D395-D5A8-432F-BB76-3992330FFD5F}"/>
    <dgm:cxn modelId="{0FC73D64-4868-4AE6-9C51-ECA68BA0A21B}" type="presOf" srcId="{FF524B94-46E5-4943-A5D0-850A697C4125}" destId="{EFA54BA3-9C3C-4DB9-B877-C940BE9E82F9}" srcOrd="0" destOrd="1" presId="urn:microsoft.com/office/officeart/2005/8/layout/hList1"/>
    <dgm:cxn modelId="{6F66AC59-8BFF-44A5-AC70-29B4612933BE}" type="presOf" srcId="{6D71D4FB-06EA-41E7-90C1-A03B0B8C3F65}" destId="{191FA127-C6EC-4001-B6AC-FACAB4DE6FAF}" srcOrd="0" destOrd="2" presId="urn:microsoft.com/office/officeart/2005/8/layout/hList1"/>
    <dgm:cxn modelId="{EB7283AD-1A66-4E70-83F8-75D1F8656434}" srcId="{0CC75DB8-8293-4160-B7E3-529BD69C05D5}" destId="{81DCE2EC-BF69-4483-A9B2-968929529D1F}" srcOrd="0" destOrd="0" parTransId="{53357914-A702-4129-AAE1-8DFDD43008A4}" sibTransId="{3DC337FF-A388-459A-83D2-1129298F8515}"/>
    <dgm:cxn modelId="{529589E2-9AC0-40DC-9A1A-23A6D86C613B}" type="presOf" srcId="{ED8B721E-6EB8-4B70-B163-EAAF24216348}" destId="{3F83B65E-1278-476A-8AE8-B527D9538302}" srcOrd="0" destOrd="0" presId="urn:microsoft.com/office/officeart/2005/8/layout/hList1"/>
    <dgm:cxn modelId="{5E65EA0F-A2EF-4F22-98C2-E5FB342AE676}" srcId="{ED8B721E-6EB8-4B70-B163-EAAF24216348}" destId="{55414EEF-2A7B-4224-8871-896242EB40EC}" srcOrd="1" destOrd="0" parTransId="{EA572274-A4A4-4047-9756-5545FDFCD6A6}" sibTransId="{FF7CF029-BA8D-4F39-AAA5-A3AE9B826707}"/>
    <dgm:cxn modelId="{B0FB3FDB-EC7B-424E-920C-15EDA8265582}" srcId="{ED8B721E-6EB8-4B70-B163-EAAF24216348}" destId="{09B55A53-96CD-4AB2-8165-B8CC6C17EC73}" srcOrd="2" destOrd="0" parTransId="{232B641F-3F44-43C2-A245-06EA70B0DFB6}" sibTransId="{CD1D520B-7CF9-4C5D-9F32-CDAAAC3E2B32}"/>
    <dgm:cxn modelId="{172BC056-9ED7-4920-8A08-66D6BC69C1B4}" type="presOf" srcId="{3072F976-184D-4807-A5BE-1F78465128F9}" destId="{191FA127-C6EC-4001-B6AC-FACAB4DE6FAF}" srcOrd="0" destOrd="1" presId="urn:microsoft.com/office/officeart/2005/8/layout/hList1"/>
    <dgm:cxn modelId="{081BF5D0-DB6F-42ED-BA37-F5E717B71697}" type="presOf" srcId="{0CC75DB8-8293-4160-B7E3-529BD69C05D5}" destId="{C0E9EED6-FA8C-4116-93A0-5863B3CC34AE}" srcOrd="0" destOrd="0" presId="urn:microsoft.com/office/officeart/2005/8/layout/hList1"/>
    <dgm:cxn modelId="{B92F4B99-4C8C-408A-9D20-0FF860FCC44C}" srcId="{ED8B721E-6EB8-4B70-B163-EAAF24216348}" destId="{6C0C49B8-E390-49DB-B88B-5BC968DC72E8}" srcOrd="0" destOrd="0" parTransId="{51B038E9-389F-42C7-BF28-B9371D57B2EF}" sibTransId="{D2F957CC-C228-4267-A967-6225AEFAF6FD}"/>
    <dgm:cxn modelId="{EE716CA5-A3B3-4ED8-91F4-1A4DD42C734B}" srcId="{B5A7DC44-F8E7-498D-A531-AF6D93AD612E}" destId="{6D71D4FB-06EA-41E7-90C1-A03B0B8C3F65}" srcOrd="2" destOrd="0" parTransId="{FA88375A-02AA-4EF7-BC82-AC01BC636CAA}" sibTransId="{8820401D-A761-41A8-8E19-C3713E082E40}"/>
    <dgm:cxn modelId="{FC59F078-A36A-4F01-B06C-30C4224FE778}" srcId="{C4E804DE-0593-4D03-A9E7-278E436619DE}" destId="{ED8B721E-6EB8-4B70-B163-EAAF24216348}" srcOrd="1" destOrd="0" parTransId="{777E6C93-020C-4341-97AB-AC16D70C7B38}" sibTransId="{8D2AE2C0-92C2-4C26-83B4-07FCC0486A07}"/>
    <dgm:cxn modelId="{9096F241-E6D7-4A53-AF6C-4598AF91B908}" type="presOf" srcId="{6C0C49B8-E390-49DB-B88B-5BC968DC72E8}" destId="{87320E47-165D-4EB9-A901-B81A4C553B34}" srcOrd="0" destOrd="0" presId="urn:microsoft.com/office/officeart/2005/8/layout/hList1"/>
    <dgm:cxn modelId="{AFEF4746-04A0-4AD6-A071-CE0E5BEDE511}" type="presOf" srcId="{55414EEF-2A7B-4224-8871-896242EB40EC}" destId="{87320E47-165D-4EB9-A901-B81A4C553B34}" srcOrd="0" destOrd="1" presId="urn:microsoft.com/office/officeart/2005/8/layout/hList1"/>
    <dgm:cxn modelId="{BE57B0A1-2BC0-4AE9-B882-4E21F06A4560}" type="presOf" srcId="{81DCE2EC-BF69-4483-A9B2-968929529D1F}" destId="{EFA54BA3-9C3C-4DB9-B877-C940BE9E82F9}" srcOrd="0" destOrd="0" presId="urn:microsoft.com/office/officeart/2005/8/layout/hList1"/>
    <dgm:cxn modelId="{B6B377F2-5C96-4504-A48E-B1EC98B34986}" srcId="{B5A7DC44-F8E7-498D-A531-AF6D93AD612E}" destId="{355C107D-8DD6-4F87-91B4-759D0BDD7E1E}" srcOrd="0" destOrd="0" parTransId="{7B438C37-A7FD-45D2-9994-B8C8090F7B40}" sibTransId="{F5D15695-7446-4BA5-A453-BBB414535764}"/>
    <dgm:cxn modelId="{433E9BBB-369D-4BA4-8834-CBEA89C48BE3}" srcId="{C4E804DE-0593-4D03-A9E7-278E436619DE}" destId="{0CC75DB8-8293-4160-B7E3-529BD69C05D5}" srcOrd="2" destOrd="0" parTransId="{2035967D-3B18-4226-95CF-391CA5D4AA4E}" sibTransId="{9DBF9EDA-661B-4D68-9CB1-3B72F18D6A52}"/>
    <dgm:cxn modelId="{1FB5C5EA-CAF4-4903-871A-16A4C33EDEDD}" srcId="{0CC75DB8-8293-4160-B7E3-529BD69C05D5}" destId="{CB6A4ED6-DE7C-431B-BB79-6B01AF99FDB1}" srcOrd="2" destOrd="0" parTransId="{286FFBA2-3787-444B-A2D8-5AC49606132B}" sibTransId="{F51CD984-B6AF-4EA5-817F-B9A4723765A6}"/>
    <dgm:cxn modelId="{B8404245-78EA-41BB-976D-95818C255BE1}" type="presOf" srcId="{B5A7DC44-F8E7-498D-A531-AF6D93AD612E}" destId="{DDD62CC1-7696-4E32-B2E1-AE5AC7CEB2E0}" srcOrd="0" destOrd="0" presId="urn:microsoft.com/office/officeart/2005/8/layout/hList1"/>
    <dgm:cxn modelId="{626DAA88-A547-49E6-A55B-9FD45D100436}" type="presOf" srcId="{C4E804DE-0593-4D03-A9E7-278E436619DE}" destId="{E944088F-DE55-4D6A-92C0-BDA57F3310B9}" srcOrd="0" destOrd="0" presId="urn:microsoft.com/office/officeart/2005/8/layout/hList1"/>
    <dgm:cxn modelId="{174B3134-178A-4A73-BBDF-C3DD6F3144A9}" srcId="{0CC75DB8-8293-4160-B7E3-529BD69C05D5}" destId="{FF524B94-46E5-4943-A5D0-850A697C4125}" srcOrd="1" destOrd="0" parTransId="{6FEABD07-FD98-4287-B894-D82390BF69DB}" sibTransId="{5A26C5B9-3135-456F-92C5-DB957D88B1B6}"/>
    <dgm:cxn modelId="{6202047A-76BD-4413-A897-99A6D04A86EE}" srcId="{C4E804DE-0593-4D03-A9E7-278E436619DE}" destId="{B5A7DC44-F8E7-498D-A531-AF6D93AD612E}" srcOrd="0" destOrd="0" parTransId="{923BAFD9-32D7-4C55-A64A-AC967085E456}" sibTransId="{0FAA72B0-3B78-4240-B1DE-152836EC6363}"/>
    <dgm:cxn modelId="{6B5C794A-1D82-4BE4-B5E1-1F864FB7877E}" type="presParOf" srcId="{E944088F-DE55-4D6A-92C0-BDA57F3310B9}" destId="{B2D0FE7F-DEE3-42E5-89AB-86247657407A}" srcOrd="0" destOrd="0" presId="urn:microsoft.com/office/officeart/2005/8/layout/hList1"/>
    <dgm:cxn modelId="{D6471F86-A692-4E21-8AB7-E22495F7C7C6}" type="presParOf" srcId="{B2D0FE7F-DEE3-42E5-89AB-86247657407A}" destId="{DDD62CC1-7696-4E32-B2E1-AE5AC7CEB2E0}" srcOrd="0" destOrd="0" presId="urn:microsoft.com/office/officeart/2005/8/layout/hList1"/>
    <dgm:cxn modelId="{7B58C060-E67E-46C3-978B-9FD194719F84}" type="presParOf" srcId="{B2D0FE7F-DEE3-42E5-89AB-86247657407A}" destId="{191FA127-C6EC-4001-B6AC-FACAB4DE6FAF}" srcOrd="1" destOrd="0" presId="urn:microsoft.com/office/officeart/2005/8/layout/hList1"/>
    <dgm:cxn modelId="{CE9F5EE3-8227-4786-B0E8-61162B927A74}" type="presParOf" srcId="{E944088F-DE55-4D6A-92C0-BDA57F3310B9}" destId="{E9403B6F-5DCC-459D-BCEC-18BCB7276C49}" srcOrd="1" destOrd="0" presId="urn:microsoft.com/office/officeart/2005/8/layout/hList1"/>
    <dgm:cxn modelId="{CFAB75DD-ED4B-4B9C-BB5F-0EA040EDCAFA}" type="presParOf" srcId="{E944088F-DE55-4D6A-92C0-BDA57F3310B9}" destId="{A60DA373-84B1-48FA-9738-65899845CCFD}" srcOrd="2" destOrd="0" presId="urn:microsoft.com/office/officeart/2005/8/layout/hList1"/>
    <dgm:cxn modelId="{10BC1918-6697-4650-B5D2-566EF54C3461}" type="presParOf" srcId="{A60DA373-84B1-48FA-9738-65899845CCFD}" destId="{3F83B65E-1278-476A-8AE8-B527D9538302}" srcOrd="0" destOrd="0" presId="urn:microsoft.com/office/officeart/2005/8/layout/hList1"/>
    <dgm:cxn modelId="{E7DED4B7-E7BB-4B76-ADCC-D669CF87FFD4}" type="presParOf" srcId="{A60DA373-84B1-48FA-9738-65899845CCFD}" destId="{87320E47-165D-4EB9-A901-B81A4C553B34}" srcOrd="1" destOrd="0" presId="urn:microsoft.com/office/officeart/2005/8/layout/hList1"/>
    <dgm:cxn modelId="{2874EE97-AE3D-4161-9D74-2CD0C138AE77}" type="presParOf" srcId="{E944088F-DE55-4D6A-92C0-BDA57F3310B9}" destId="{A6ED9C42-EF04-4F1E-836F-53CC3C10C7DF}" srcOrd="3" destOrd="0" presId="urn:microsoft.com/office/officeart/2005/8/layout/hList1"/>
    <dgm:cxn modelId="{7C8A7E2D-86AF-4CDD-A582-84B916F68DDF}" type="presParOf" srcId="{E944088F-DE55-4D6A-92C0-BDA57F3310B9}" destId="{D6AEF32F-BE97-4033-A72F-D9C7FDEF6530}" srcOrd="4" destOrd="0" presId="urn:microsoft.com/office/officeart/2005/8/layout/hList1"/>
    <dgm:cxn modelId="{8180BA82-591C-4179-82DF-8F9632D444E0}" type="presParOf" srcId="{D6AEF32F-BE97-4033-A72F-D9C7FDEF6530}" destId="{C0E9EED6-FA8C-4116-93A0-5863B3CC34AE}" srcOrd="0" destOrd="0" presId="urn:microsoft.com/office/officeart/2005/8/layout/hList1"/>
    <dgm:cxn modelId="{C79EFCD9-F302-4750-B9AE-1EA3C79115B3}" type="presParOf" srcId="{D6AEF32F-BE97-4033-A72F-D9C7FDEF6530}" destId="{EFA54BA3-9C3C-4DB9-B877-C940BE9E82F9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6AF5F-66A7-460C-9AB8-A5E7A405BF7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E3C8F19-331C-4DF5-B4FE-9D23370F4FEB}">
      <dgm:prSet phldrT="[Texto]"/>
      <dgm:spPr/>
      <dgm:t>
        <a:bodyPr/>
        <a:lstStyle/>
        <a:p>
          <a:r>
            <a:rPr lang="pt-BR" dirty="0" smtClean="0"/>
            <a:t>software opensource e gratuito</a:t>
          </a:r>
          <a:endParaRPr lang="pt-BR" dirty="0"/>
        </a:p>
      </dgm:t>
    </dgm:pt>
    <dgm:pt modelId="{14A5852F-4F5C-4CAF-A584-40DEFDEBAF7B}" type="parTrans" cxnId="{60625748-18E8-4A74-9498-E6138A1E2319}">
      <dgm:prSet/>
      <dgm:spPr/>
      <dgm:t>
        <a:bodyPr/>
        <a:lstStyle/>
        <a:p>
          <a:endParaRPr lang="pt-BR"/>
        </a:p>
      </dgm:t>
    </dgm:pt>
    <dgm:pt modelId="{0F8A90F9-8E8F-4578-AB9B-BB70FEAD6878}" type="sibTrans" cxnId="{60625748-18E8-4A74-9498-E6138A1E2319}">
      <dgm:prSet/>
      <dgm:spPr/>
      <dgm:t>
        <a:bodyPr/>
        <a:lstStyle/>
        <a:p>
          <a:endParaRPr lang="pt-BR"/>
        </a:p>
      </dgm:t>
    </dgm:pt>
    <dgm:pt modelId="{E505E18F-D147-43EE-8493-019BC7E53751}">
      <dgm:prSet phldrT="[Texto]"/>
      <dgm:spPr/>
      <dgm:t>
        <a:bodyPr/>
        <a:lstStyle/>
        <a:p>
          <a:r>
            <a:rPr lang="pt-BR" dirty="0" smtClean="0"/>
            <a:t>facilidade para trabalhar com promoções e descontos</a:t>
          </a:r>
          <a:endParaRPr lang="pt-BR" dirty="0"/>
        </a:p>
      </dgm:t>
    </dgm:pt>
    <dgm:pt modelId="{6C52C692-7190-439F-BE05-079708C27004}" type="parTrans" cxnId="{D3398AFF-2B62-4D0D-9F3E-26222C13B861}">
      <dgm:prSet/>
      <dgm:spPr/>
      <dgm:t>
        <a:bodyPr/>
        <a:lstStyle/>
        <a:p>
          <a:endParaRPr lang="pt-BR"/>
        </a:p>
      </dgm:t>
    </dgm:pt>
    <dgm:pt modelId="{DA734C6B-1C92-47A7-B29D-AB6D042CFE1E}" type="sibTrans" cxnId="{D3398AFF-2B62-4D0D-9F3E-26222C13B861}">
      <dgm:prSet/>
      <dgm:spPr/>
      <dgm:t>
        <a:bodyPr/>
        <a:lstStyle/>
        <a:p>
          <a:endParaRPr lang="pt-BR"/>
        </a:p>
      </dgm:t>
    </dgm:pt>
    <dgm:pt modelId="{AD5AF82F-A528-4B44-9FE9-5EAA47E9DC2A}">
      <dgm:prSet phldrT="[Texto]"/>
      <dgm:spPr/>
      <dgm:t>
        <a:bodyPr/>
        <a:lstStyle/>
        <a:p>
          <a:r>
            <a:rPr lang="pt-BR" dirty="0" smtClean="0"/>
            <a:t>controle completo de usuários</a:t>
          </a:r>
          <a:endParaRPr lang="pt-BR" dirty="0"/>
        </a:p>
      </dgm:t>
    </dgm:pt>
    <dgm:pt modelId="{7EA81A3A-CD5D-43CC-92DA-B4C4E1525BBE}" type="parTrans" cxnId="{773FAC01-E544-423C-A71E-569FEA2BFB69}">
      <dgm:prSet/>
      <dgm:spPr/>
      <dgm:t>
        <a:bodyPr/>
        <a:lstStyle/>
        <a:p>
          <a:endParaRPr lang="pt-BR"/>
        </a:p>
      </dgm:t>
    </dgm:pt>
    <dgm:pt modelId="{CC243C65-4182-44E0-8787-6E820F086138}" type="sibTrans" cxnId="{773FAC01-E544-423C-A71E-569FEA2BFB69}">
      <dgm:prSet/>
      <dgm:spPr/>
      <dgm:t>
        <a:bodyPr/>
        <a:lstStyle/>
        <a:p>
          <a:endParaRPr lang="pt-BR"/>
        </a:p>
      </dgm:t>
    </dgm:pt>
    <dgm:pt modelId="{DD8A4A71-8F95-4B5A-BBDB-0E25E35974AF}">
      <dgm:prSet phldrT="[Texto]"/>
      <dgm:spPr/>
      <dgm:t>
        <a:bodyPr/>
        <a:lstStyle/>
        <a:p>
          <a:r>
            <a:rPr lang="pt-BR" dirty="0" smtClean="0"/>
            <a:t>preparação para SEO e integração com Analytics</a:t>
          </a:r>
          <a:endParaRPr lang="pt-BR" dirty="0"/>
        </a:p>
      </dgm:t>
    </dgm:pt>
    <dgm:pt modelId="{17DB87FB-CD62-41BB-86B3-493E434DDC7D}" type="parTrans" cxnId="{197ADC06-CAA3-49A1-8EC4-A886CF130DE7}">
      <dgm:prSet/>
      <dgm:spPr/>
      <dgm:t>
        <a:bodyPr/>
        <a:lstStyle/>
        <a:p>
          <a:endParaRPr lang="pt-BR"/>
        </a:p>
      </dgm:t>
    </dgm:pt>
    <dgm:pt modelId="{BCED1259-3E53-4823-ACF6-59B3FE5C6642}" type="sibTrans" cxnId="{197ADC06-CAA3-49A1-8EC4-A886CF130DE7}">
      <dgm:prSet/>
      <dgm:spPr/>
      <dgm:t>
        <a:bodyPr/>
        <a:lstStyle/>
        <a:p>
          <a:endParaRPr lang="pt-BR"/>
        </a:p>
      </dgm:t>
    </dgm:pt>
    <dgm:pt modelId="{497F63CB-C21C-45ED-BC01-94DF7B9C4D5E}">
      <dgm:prSet phldrT="[Texto]"/>
      <dgm:spPr/>
      <dgm:t>
        <a:bodyPr/>
        <a:lstStyle/>
        <a:p>
          <a:r>
            <a:rPr lang="pt-BR" dirty="0" smtClean="0"/>
            <a:t>gama abrangente de relatórios para otimização da loja</a:t>
          </a:r>
          <a:endParaRPr lang="pt-BR" dirty="0"/>
        </a:p>
      </dgm:t>
    </dgm:pt>
    <dgm:pt modelId="{67EBAB27-0CF3-49D9-9337-789A2FBADC7F}" type="parTrans" cxnId="{613E0320-D999-408C-A612-EE8FF59FAC88}">
      <dgm:prSet/>
      <dgm:spPr/>
      <dgm:t>
        <a:bodyPr/>
        <a:lstStyle/>
        <a:p>
          <a:endParaRPr lang="pt-BR"/>
        </a:p>
      </dgm:t>
    </dgm:pt>
    <dgm:pt modelId="{7793F068-1250-4AEA-8AB6-CD8DF19D38F8}" type="sibTrans" cxnId="{613E0320-D999-408C-A612-EE8FF59FAC88}">
      <dgm:prSet/>
      <dgm:spPr/>
      <dgm:t>
        <a:bodyPr/>
        <a:lstStyle/>
        <a:p>
          <a:endParaRPr lang="pt-BR"/>
        </a:p>
      </dgm:t>
    </dgm:pt>
    <dgm:pt modelId="{5B0B66DA-C4B4-4FF4-AC12-9E26C975C9D3}">
      <dgm:prSet phldrT="[Texto]"/>
      <dgm:spPr/>
      <dgm:t>
        <a:bodyPr/>
        <a:lstStyle/>
        <a:p>
          <a:r>
            <a:rPr lang="pt-BR" dirty="0" smtClean="0"/>
            <a:t>estrutura robusta, confiável e escalável</a:t>
          </a:r>
          <a:endParaRPr lang="pt-BR" dirty="0"/>
        </a:p>
      </dgm:t>
    </dgm:pt>
    <dgm:pt modelId="{008CB916-4B51-4C3E-AEFF-C84634ECC41E}" type="parTrans" cxnId="{D62D34CB-314E-4B42-A74B-C141F375D649}">
      <dgm:prSet/>
      <dgm:spPr/>
      <dgm:t>
        <a:bodyPr/>
        <a:lstStyle/>
        <a:p>
          <a:endParaRPr lang="pt-BR"/>
        </a:p>
      </dgm:t>
    </dgm:pt>
    <dgm:pt modelId="{DD9983B0-9C67-46C6-8579-50CF787C2C88}" type="sibTrans" cxnId="{D62D34CB-314E-4B42-A74B-C141F375D649}">
      <dgm:prSet/>
      <dgm:spPr/>
      <dgm:t>
        <a:bodyPr/>
        <a:lstStyle/>
        <a:p>
          <a:endParaRPr lang="pt-BR"/>
        </a:p>
      </dgm:t>
    </dgm:pt>
    <dgm:pt modelId="{11D8F4A3-F41D-4AB4-9FB5-B7984EA8D7ED}">
      <dgm:prSet phldrT="[Texto]"/>
      <dgm:spPr/>
      <dgm:t>
        <a:bodyPr/>
        <a:lstStyle/>
        <a:p>
          <a:r>
            <a:rPr lang="pt-BR" dirty="0" smtClean="0"/>
            <a:t>profissionais Magento em todo o mundo</a:t>
          </a:r>
          <a:endParaRPr lang="pt-BR" dirty="0"/>
        </a:p>
      </dgm:t>
    </dgm:pt>
    <dgm:pt modelId="{0EE4DBFF-C569-478C-BE17-F339D4F4990D}" type="parTrans" cxnId="{7B7F94DE-C195-4FA4-ACEF-F2BF0FC96402}">
      <dgm:prSet/>
      <dgm:spPr/>
      <dgm:t>
        <a:bodyPr/>
        <a:lstStyle/>
        <a:p>
          <a:endParaRPr lang="pt-BR"/>
        </a:p>
      </dgm:t>
    </dgm:pt>
    <dgm:pt modelId="{1F3C4979-8A7F-4DE8-980D-CD1D4D89E4F1}" type="sibTrans" cxnId="{7B7F94DE-C195-4FA4-ACEF-F2BF0FC96402}">
      <dgm:prSet/>
      <dgm:spPr/>
      <dgm:t>
        <a:bodyPr/>
        <a:lstStyle/>
        <a:p>
          <a:endParaRPr lang="pt-BR"/>
        </a:p>
      </dgm:t>
    </dgm:pt>
    <dgm:pt modelId="{E4451A26-179A-4559-8AC7-D06AFF52E997}">
      <dgm:prSet phldrT="[Texto]"/>
      <dgm:spPr/>
      <dgm:t>
        <a:bodyPr/>
        <a:lstStyle/>
        <a:p>
          <a:r>
            <a:rPr lang="pt-BR" dirty="0" smtClean="0"/>
            <a:t>gerenciamento avançado do catálogo de produtos</a:t>
          </a:r>
          <a:endParaRPr lang="pt-BR" dirty="0"/>
        </a:p>
      </dgm:t>
    </dgm:pt>
    <dgm:pt modelId="{C03CEAA7-0B54-4417-B39D-F05FD9D4BDCE}" type="parTrans" cxnId="{E3088213-B7A0-495C-96F5-F4E8ADA56C57}">
      <dgm:prSet/>
      <dgm:spPr/>
      <dgm:t>
        <a:bodyPr/>
        <a:lstStyle/>
        <a:p>
          <a:endParaRPr lang="pt-BR"/>
        </a:p>
      </dgm:t>
    </dgm:pt>
    <dgm:pt modelId="{11E8AD61-8BEB-4CB6-B2F4-B6B2DE85628B}" type="sibTrans" cxnId="{E3088213-B7A0-495C-96F5-F4E8ADA56C57}">
      <dgm:prSet/>
      <dgm:spPr/>
      <dgm:t>
        <a:bodyPr/>
        <a:lstStyle/>
        <a:p>
          <a:endParaRPr lang="pt-BR"/>
        </a:p>
      </dgm:t>
    </dgm:pt>
    <dgm:pt modelId="{D6E48AF7-46A9-4FAD-82E1-CF1FDCAF5881}">
      <dgm:prSet phldrT="[Texto]"/>
      <dgm:spPr>
        <a:solidFill>
          <a:schemeClr val="accent2"/>
        </a:solidFill>
      </dgm:spPr>
      <dgm:t>
        <a:bodyPr/>
        <a:lstStyle/>
        <a:p>
          <a:r>
            <a:rPr lang="pt-BR" dirty="0" smtClean="0"/>
            <a:t>alta segmentação no processo de vendas</a:t>
          </a:r>
          <a:endParaRPr lang="pt-BR" dirty="0"/>
        </a:p>
      </dgm:t>
    </dgm:pt>
    <dgm:pt modelId="{262F38B3-1D46-4A67-A306-711BAFE4CF96}" type="parTrans" cxnId="{45EDA36F-77E1-4B38-B200-C4468D653B00}">
      <dgm:prSet/>
      <dgm:spPr/>
      <dgm:t>
        <a:bodyPr/>
        <a:lstStyle/>
        <a:p>
          <a:endParaRPr lang="pt-BR"/>
        </a:p>
      </dgm:t>
    </dgm:pt>
    <dgm:pt modelId="{514EF62E-7DF0-4EF3-B662-56E5B79BA95C}" type="sibTrans" cxnId="{45EDA36F-77E1-4B38-B200-C4468D653B00}">
      <dgm:prSet/>
      <dgm:spPr/>
      <dgm:t>
        <a:bodyPr/>
        <a:lstStyle/>
        <a:p>
          <a:endParaRPr lang="pt-BR"/>
        </a:p>
      </dgm:t>
    </dgm:pt>
    <dgm:pt modelId="{36BD9F1F-9A4B-4881-8881-CBF08E856AFD}" type="pres">
      <dgm:prSet presAssocID="{9E06AF5F-66A7-460C-9AB8-A5E7A405BF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068848D-DBBA-4549-9B65-723E01E74DDB}" type="pres">
      <dgm:prSet presAssocID="{DE3C8F19-331C-4DF5-B4FE-9D23370F4F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7DC0FE-F47F-4F54-B73C-D000F44B12D4}" type="pres">
      <dgm:prSet presAssocID="{0F8A90F9-8E8F-4578-AB9B-BB70FEAD6878}" presName="sibTrans" presStyleCnt="0"/>
      <dgm:spPr/>
    </dgm:pt>
    <dgm:pt modelId="{DFFEEC8A-1007-4BE1-935A-C9848B3A40C6}" type="pres">
      <dgm:prSet presAssocID="{5B0B66DA-C4B4-4FF4-AC12-9E26C975C9D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E16358-DC73-4D14-86BD-3D90D6938512}" type="pres">
      <dgm:prSet presAssocID="{DD9983B0-9C67-46C6-8579-50CF787C2C88}" presName="sibTrans" presStyleCnt="0"/>
      <dgm:spPr/>
    </dgm:pt>
    <dgm:pt modelId="{A09FFFAF-159E-4732-95E4-21BBC6E90450}" type="pres">
      <dgm:prSet presAssocID="{11D8F4A3-F41D-4AB4-9FB5-B7984EA8D7E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03169A-0D48-41B8-8E62-CEE77E279D21}" type="pres">
      <dgm:prSet presAssocID="{1F3C4979-8A7F-4DE8-980D-CD1D4D89E4F1}" presName="sibTrans" presStyleCnt="0"/>
      <dgm:spPr/>
    </dgm:pt>
    <dgm:pt modelId="{FBC54D16-FFCA-4AE3-816E-78A414EB3A73}" type="pres">
      <dgm:prSet presAssocID="{E4451A26-179A-4559-8AC7-D06AFF52E99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E9E1DF-7AB8-4C78-B6CF-E25C9E57AB3F}" type="pres">
      <dgm:prSet presAssocID="{11E8AD61-8BEB-4CB6-B2F4-B6B2DE85628B}" presName="sibTrans" presStyleCnt="0"/>
      <dgm:spPr/>
    </dgm:pt>
    <dgm:pt modelId="{43F93498-D54F-4653-B091-5045F0ACDD8B}" type="pres">
      <dgm:prSet presAssocID="{E505E18F-D147-43EE-8493-019BC7E5375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05932B-A20A-40C1-A60B-F9942A976DAB}" type="pres">
      <dgm:prSet presAssocID="{DA734C6B-1C92-47A7-B29D-AB6D042CFE1E}" presName="sibTrans" presStyleCnt="0"/>
      <dgm:spPr/>
    </dgm:pt>
    <dgm:pt modelId="{174555B4-F661-46E8-9444-62691FA595C2}" type="pres">
      <dgm:prSet presAssocID="{AD5AF82F-A528-4B44-9FE9-5EAA47E9DC2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371266-0B82-46CF-AD88-CB86CC14FE64}" type="pres">
      <dgm:prSet presAssocID="{CC243C65-4182-44E0-8787-6E820F086138}" presName="sibTrans" presStyleCnt="0"/>
      <dgm:spPr/>
    </dgm:pt>
    <dgm:pt modelId="{1002E3E6-9A40-4BDF-AFA4-423EF76A6C12}" type="pres">
      <dgm:prSet presAssocID="{DD8A4A71-8F95-4B5A-BBDB-0E25E35974A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E1284F-8306-4346-B031-EE8A1EE6433A}" type="pres">
      <dgm:prSet presAssocID="{BCED1259-3E53-4823-ACF6-59B3FE5C6642}" presName="sibTrans" presStyleCnt="0"/>
      <dgm:spPr/>
    </dgm:pt>
    <dgm:pt modelId="{5876B1A1-A73C-45FE-82C5-5D0A24E53F45}" type="pres">
      <dgm:prSet presAssocID="{497F63CB-C21C-45ED-BC01-94DF7B9C4D5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39C03A-4F7F-4E82-9213-354F86461EE5}" type="pres">
      <dgm:prSet presAssocID="{7793F068-1250-4AEA-8AB6-CD8DF19D38F8}" presName="sibTrans" presStyleCnt="0"/>
      <dgm:spPr/>
    </dgm:pt>
    <dgm:pt modelId="{E5CB536D-E22C-4950-8A2A-17B1BB4A3EEA}" type="pres">
      <dgm:prSet presAssocID="{D6E48AF7-46A9-4FAD-82E1-CF1FDCAF588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73FAC01-E544-423C-A71E-569FEA2BFB69}" srcId="{9E06AF5F-66A7-460C-9AB8-A5E7A405BF78}" destId="{AD5AF82F-A528-4B44-9FE9-5EAA47E9DC2A}" srcOrd="5" destOrd="0" parTransId="{7EA81A3A-CD5D-43CC-92DA-B4C4E1525BBE}" sibTransId="{CC243C65-4182-44E0-8787-6E820F086138}"/>
    <dgm:cxn modelId="{197ADC06-CAA3-49A1-8EC4-A886CF130DE7}" srcId="{9E06AF5F-66A7-460C-9AB8-A5E7A405BF78}" destId="{DD8A4A71-8F95-4B5A-BBDB-0E25E35974AF}" srcOrd="6" destOrd="0" parTransId="{17DB87FB-CD62-41BB-86B3-493E434DDC7D}" sibTransId="{BCED1259-3E53-4823-ACF6-59B3FE5C6642}"/>
    <dgm:cxn modelId="{D3398AFF-2B62-4D0D-9F3E-26222C13B861}" srcId="{9E06AF5F-66A7-460C-9AB8-A5E7A405BF78}" destId="{E505E18F-D147-43EE-8493-019BC7E53751}" srcOrd="4" destOrd="0" parTransId="{6C52C692-7190-439F-BE05-079708C27004}" sibTransId="{DA734C6B-1C92-47A7-B29D-AB6D042CFE1E}"/>
    <dgm:cxn modelId="{7B7F94DE-C195-4FA4-ACEF-F2BF0FC96402}" srcId="{9E06AF5F-66A7-460C-9AB8-A5E7A405BF78}" destId="{11D8F4A3-F41D-4AB4-9FB5-B7984EA8D7ED}" srcOrd="2" destOrd="0" parTransId="{0EE4DBFF-C569-478C-BE17-F339D4F4990D}" sibTransId="{1F3C4979-8A7F-4DE8-980D-CD1D4D89E4F1}"/>
    <dgm:cxn modelId="{E3088213-B7A0-495C-96F5-F4E8ADA56C57}" srcId="{9E06AF5F-66A7-460C-9AB8-A5E7A405BF78}" destId="{E4451A26-179A-4559-8AC7-D06AFF52E997}" srcOrd="3" destOrd="0" parTransId="{C03CEAA7-0B54-4417-B39D-F05FD9D4BDCE}" sibTransId="{11E8AD61-8BEB-4CB6-B2F4-B6B2DE85628B}"/>
    <dgm:cxn modelId="{EA92CB0F-294E-4129-9870-88DC47395881}" type="presOf" srcId="{DE3C8F19-331C-4DF5-B4FE-9D23370F4FEB}" destId="{2068848D-DBBA-4549-9B65-723E01E74DDB}" srcOrd="0" destOrd="0" presId="urn:microsoft.com/office/officeart/2005/8/layout/default"/>
    <dgm:cxn modelId="{45EDA36F-77E1-4B38-B200-C4468D653B00}" srcId="{9E06AF5F-66A7-460C-9AB8-A5E7A405BF78}" destId="{D6E48AF7-46A9-4FAD-82E1-CF1FDCAF5881}" srcOrd="8" destOrd="0" parTransId="{262F38B3-1D46-4A67-A306-711BAFE4CF96}" sibTransId="{514EF62E-7DF0-4EF3-B662-56E5B79BA95C}"/>
    <dgm:cxn modelId="{60625748-18E8-4A74-9498-E6138A1E2319}" srcId="{9E06AF5F-66A7-460C-9AB8-A5E7A405BF78}" destId="{DE3C8F19-331C-4DF5-B4FE-9D23370F4FEB}" srcOrd="0" destOrd="0" parTransId="{14A5852F-4F5C-4CAF-A584-40DEFDEBAF7B}" sibTransId="{0F8A90F9-8E8F-4578-AB9B-BB70FEAD6878}"/>
    <dgm:cxn modelId="{A18AE987-2EEE-48A8-845F-40C877BE8DBD}" type="presOf" srcId="{E4451A26-179A-4559-8AC7-D06AFF52E997}" destId="{FBC54D16-FFCA-4AE3-816E-78A414EB3A73}" srcOrd="0" destOrd="0" presId="urn:microsoft.com/office/officeart/2005/8/layout/default"/>
    <dgm:cxn modelId="{613E0320-D999-408C-A612-EE8FF59FAC88}" srcId="{9E06AF5F-66A7-460C-9AB8-A5E7A405BF78}" destId="{497F63CB-C21C-45ED-BC01-94DF7B9C4D5E}" srcOrd="7" destOrd="0" parTransId="{67EBAB27-0CF3-49D9-9337-789A2FBADC7F}" sibTransId="{7793F068-1250-4AEA-8AB6-CD8DF19D38F8}"/>
    <dgm:cxn modelId="{05256A93-A484-413D-B879-7E76EEDD4B22}" type="presOf" srcId="{9E06AF5F-66A7-460C-9AB8-A5E7A405BF78}" destId="{36BD9F1F-9A4B-4881-8881-CBF08E856AFD}" srcOrd="0" destOrd="0" presId="urn:microsoft.com/office/officeart/2005/8/layout/default"/>
    <dgm:cxn modelId="{E95E6C2E-FF02-43D0-9A63-F5CCCFC1F075}" type="presOf" srcId="{5B0B66DA-C4B4-4FF4-AC12-9E26C975C9D3}" destId="{DFFEEC8A-1007-4BE1-935A-C9848B3A40C6}" srcOrd="0" destOrd="0" presId="urn:microsoft.com/office/officeart/2005/8/layout/default"/>
    <dgm:cxn modelId="{77ECA6FC-DF0F-4667-A5C0-B7EF825E90D9}" type="presOf" srcId="{D6E48AF7-46A9-4FAD-82E1-CF1FDCAF5881}" destId="{E5CB536D-E22C-4950-8A2A-17B1BB4A3EEA}" srcOrd="0" destOrd="0" presId="urn:microsoft.com/office/officeart/2005/8/layout/default"/>
    <dgm:cxn modelId="{8720B02F-AA83-458C-901B-83D81AAC9DD6}" type="presOf" srcId="{E505E18F-D147-43EE-8493-019BC7E53751}" destId="{43F93498-D54F-4653-B091-5045F0ACDD8B}" srcOrd="0" destOrd="0" presId="urn:microsoft.com/office/officeart/2005/8/layout/default"/>
    <dgm:cxn modelId="{6E634757-6656-4C16-A8DB-514DF5B4CE99}" type="presOf" srcId="{497F63CB-C21C-45ED-BC01-94DF7B9C4D5E}" destId="{5876B1A1-A73C-45FE-82C5-5D0A24E53F45}" srcOrd="0" destOrd="0" presId="urn:microsoft.com/office/officeart/2005/8/layout/default"/>
    <dgm:cxn modelId="{D62D34CB-314E-4B42-A74B-C141F375D649}" srcId="{9E06AF5F-66A7-460C-9AB8-A5E7A405BF78}" destId="{5B0B66DA-C4B4-4FF4-AC12-9E26C975C9D3}" srcOrd="1" destOrd="0" parTransId="{008CB916-4B51-4C3E-AEFF-C84634ECC41E}" sibTransId="{DD9983B0-9C67-46C6-8579-50CF787C2C88}"/>
    <dgm:cxn modelId="{6DE345C9-FA21-41AA-B55C-194C477F8B9E}" type="presOf" srcId="{DD8A4A71-8F95-4B5A-BBDB-0E25E35974AF}" destId="{1002E3E6-9A40-4BDF-AFA4-423EF76A6C12}" srcOrd="0" destOrd="0" presId="urn:microsoft.com/office/officeart/2005/8/layout/default"/>
    <dgm:cxn modelId="{187F8139-6898-4C76-8E65-5AF169A61538}" type="presOf" srcId="{AD5AF82F-A528-4B44-9FE9-5EAA47E9DC2A}" destId="{174555B4-F661-46E8-9444-62691FA595C2}" srcOrd="0" destOrd="0" presId="urn:microsoft.com/office/officeart/2005/8/layout/default"/>
    <dgm:cxn modelId="{97D530EF-C00D-4D3D-8830-04D5447996EB}" type="presOf" srcId="{11D8F4A3-F41D-4AB4-9FB5-B7984EA8D7ED}" destId="{A09FFFAF-159E-4732-95E4-21BBC6E90450}" srcOrd="0" destOrd="0" presId="urn:microsoft.com/office/officeart/2005/8/layout/default"/>
    <dgm:cxn modelId="{11D88036-C381-4741-A000-6B18E111225B}" type="presParOf" srcId="{36BD9F1F-9A4B-4881-8881-CBF08E856AFD}" destId="{2068848D-DBBA-4549-9B65-723E01E74DDB}" srcOrd="0" destOrd="0" presId="urn:microsoft.com/office/officeart/2005/8/layout/default"/>
    <dgm:cxn modelId="{174C9DC7-52B4-4F8A-ABBE-FF6B19460922}" type="presParOf" srcId="{36BD9F1F-9A4B-4881-8881-CBF08E856AFD}" destId="{067DC0FE-F47F-4F54-B73C-D000F44B12D4}" srcOrd="1" destOrd="0" presId="urn:microsoft.com/office/officeart/2005/8/layout/default"/>
    <dgm:cxn modelId="{545BC4D5-B760-464E-97B9-4E985303D3F3}" type="presParOf" srcId="{36BD9F1F-9A4B-4881-8881-CBF08E856AFD}" destId="{DFFEEC8A-1007-4BE1-935A-C9848B3A40C6}" srcOrd="2" destOrd="0" presId="urn:microsoft.com/office/officeart/2005/8/layout/default"/>
    <dgm:cxn modelId="{01F5CF7B-213F-4FB8-9812-DD9D90971B39}" type="presParOf" srcId="{36BD9F1F-9A4B-4881-8881-CBF08E856AFD}" destId="{05E16358-DC73-4D14-86BD-3D90D6938512}" srcOrd="3" destOrd="0" presId="urn:microsoft.com/office/officeart/2005/8/layout/default"/>
    <dgm:cxn modelId="{BB4CC421-8D00-4670-8543-808C8425E29E}" type="presParOf" srcId="{36BD9F1F-9A4B-4881-8881-CBF08E856AFD}" destId="{A09FFFAF-159E-4732-95E4-21BBC6E90450}" srcOrd="4" destOrd="0" presId="urn:microsoft.com/office/officeart/2005/8/layout/default"/>
    <dgm:cxn modelId="{81C2A038-8468-4603-AE13-926FD657A5AE}" type="presParOf" srcId="{36BD9F1F-9A4B-4881-8881-CBF08E856AFD}" destId="{5103169A-0D48-41B8-8E62-CEE77E279D21}" srcOrd="5" destOrd="0" presId="urn:microsoft.com/office/officeart/2005/8/layout/default"/>
    <dgm:cxn modelId="{82F7E1A1-82BC-4473-A9CE-011DE4AB41F1}" type="presParOf" srcId="{36BD9F1F-9A4B-4881-8881-CBF08E856AFD}" destId="{FBC54D16-FFCA-4AE3-816E-78A414EB3A73}" srcOrd="6" destOrd="0" presId="urn:microsoft.com/office/officeart/2005/8/layout/default"/>
    <dgm:cxn modelId="{683B0212-4146-4057-9E96-961D3A750484}" type="presParOf" srcId="{36BD9F1F-9A4B-4881-8881-CBF08E856AFD}" destId="{73E9E1DF-7AB8-4C78-B6CF-E25C9E57AB3F}" srcOrd="7" destOrd="0" presId="urn:microsoft.com/office/officeart/2005/8/layout/default"/>
    <dgm:cxn modelId="{CBA93DD5-E3A3-46A5-8DB3-6BD84885A29D}" type="presParOf" srcId="{36BD9F1F-9A4B-4881-8881-CBF08E856AFD}" destId="{43F93498-D54F-4653-B091-5045F0ACDD8B}" srcOrd="8" destOrd="0" presId="urn:microsoft.com/office/officeart/2005/8/layout/default"/>
    <dgm:cxn modelId="{67C5F114-AD8F-44C2-BFF9-37F0C5DB1790}" type="presParOf" srcId="{36BD9F1F-9A4B-4881-8881-CBF08E856AFD}" destId="{0505932B-A20A-40C1-A60B-F9942A976DAB}" srcOrd="9" destOrd="0" presId="urn:microsoft.com/office/officeart/2005/8/layout/default"/>
    <dgm:cxn modelId="{902ACADA-2D05-4D73-8050-4D6767590900}" type="presParOf" srcId="{36BD9F1F-9A4B-4881-8881-CBF08E856AFD}" destId="{174555B4-F661-46E8-9444-62691FA595C2}" srcOrd="10" destOrd="0" presId="urn:microsoft.com/office/officeart/2005/8/layout/default"/>
    <dgm:cxn modelId="{7B19AEA3-4072-469C-B641-B27CA27CD996}" type="presParOf" srcId="{36BD9F1F-9A4B-4881-8881-CBF08E856AFD}" destId="{0F371266-0B82-46CF-AD88-CB86CC14FE64}" srcOrd="11" destOrd="0" presId="urn:microsoft.com/office/officeart/2005/8/layout/default"/>
    <dgm:cxn modelId="{792050BD-9505-4220-9541-E4FFFABB03A4}" type="presParOf" srcId="{36BD9F1F-9A4B-4881-8881-CBF08E856AFD}" destId="{1002E3E6-9A40-4BDF-AFA4-423EF76A6C12}" srcOrd="12" destOrd="0" presId="urn:microsoft.com/office/officeart/2005/8/layout/default"/>
    <dgm:cxn modelId="{5D686E8B-F0E7-4E9E-8EED-742F58BFE040}" type="presParOf" srcId="{36BD9F1F-9A4B-4881-8881-CBF08E856AFD}" destId="{C0E1284F-8306-4346-B031-EE8A1EE6433A}" srcOrd="13" destOrd="0" presId="urn:microsoft.com/office/officeart/2005/8/layout/default"/>
    <dgm:cxn modelId="{A85F4814-80E3-4A49-A298-68AB4F06F36E}" type="presParOf" srcId="{36BD9F1F-9A4B-4881-8881-CBF08E856AFD}" destId="{5876B1A1-A73C-45FE-82C5-5D0A24E53F45}" srcOrd="14" destOrd="0" presId="urn:microsoft.com/office/officeart/2005/8/layout/default"/>
    <dgm:cxn modelId="{3F3F75AF-2786-42E1-BABC-179B399A74AE}" type="presParOf" srcId="{36BD9F1F-9A4B-4881-8881-CBF08E856AFD}" destId="{F239C03A-4F7F-4E82-9213-354F86461EE5}" srcOrd="15" destOrd="0" presId="urn:microsoft.com/office/officeart/2005/8/layout/default"/>
    <dgm:cxn modelId="{27A10AD1-290D-4950-A9EE-582DB23349C7}" type="presParOf" srcId="{36BD9F1F-9A4B-4881-8881-CBF08E856AFD}" destId="{E5CB536D-E22C-4950-8A2A-17B1BB4A3EEA}" srcOrd="16" destOrd="0" presId="urn:microsoft.com/office/officeart/2005/8/layout/default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C526C38-C90C-4B90-A256-3D532D04D8B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E070F8-C3EC-429C-819E-657CCC65D9E3}">
      <dgm:prSet phldrT="[Texto]"/>
      <dgm:spPr/>
      <dgm:t>
        <a:bodyPr/>
        <a:lstStyle/>
        <a:p>
          <a:r>
            <a:rPr lang="pt-BR" dirty="0" smtClean="0"/>
            <a:t>Complexidade</a:t>
          </a:r>
          <a:endParaRPr lang="pt-BR" dirty="0"/>
        </a:p>
      </dgm:t>
    </dgm:pt>
    <dgm:pt modelId="{F93ADC44-DFAB-4449-992C-B2737D678C10}" type="parTrans" cxnId="{E1502B19-76EA-4D1D-9153-1E6F744BCD8E}">
      <dgm:prSet/>
      <dgm:spPr/>
      <dgm:t>
        <a:bodyPr/>
        <a:lstStyle/>
        <a:p>
          <a:endParaRPr lang="pt-BR"/>
        </a:p>
      </dgm:t>
    </dgm:pt>
    <dgm:pt modelId="{648D6911-C797-4C61-AE78-4960C4287375}" type="sibTrans" cxnId="{E1502B19-76EA-4D1D-9153-1E6F744BCD8E}">
      <dgm:prSet/>
      <dgm:spPr/>
      <dgm:t>
        <a:bodyPr/>
        <a:lstStyle/>
        <a:p>
          <a:endParaRPr lang="pt-BR"/>
        </a:p>
      </dgm:t>
    </dgm:pt>
    <dgm:pt modelId="{B66DF48B-D5AD-4AEB-8505-7226937121A8}">
      <dgm:prSet phldrT="[Texto]"/>
      <dgm:spPr/>
      <dgm:t>
        <a:bodyPr/>
        <a:lstStyle/>
        <a:p>
          <a:r>
            <a:rPr lang="pt-BR" dirty="0" smtClean="0"/>
            <a:t>gigantismo do software</a:t>
          </a:r>
          <a:endParaRPr lang="pt-BR" dirty="0"/>
        </a:p>
      </dgm:t>
    </dgm:pt>
    <dgm:pt modelId="{62AD9FCA-F7CE-46C2-84A9-7570F370EFBD}" type="parTrans" cxnId="{03CF3A81-2F64-454D-8673-FAD83F6912B4}">
      <dgm:prSet/>
      <dgm:spPr/>
      <dgm:t>
        <a:bodyPr/>
        <a:lstStyle/>
        <a:p>
          <a:endParaRPr lang="pt-BR"/>
        </a:p>
      </dgm:t>
    </dgm:pt>
    <dgm:pt modelId="{91490F29-160D-477C-91E9-F87D91694165}" type="sibTrans" cxnId="{03CF3A81-2F64-454D-8673-FAD83F6912B4}">
      <dgm:prSet/>
      <dgm:spPr/>
      <dgm:t>
        <a:bodyPr/>
        <a:lstStyle/>
        <a:p>
          <a:endParaRPr lang="pt-BR"/>
        </a:p>
      </dgm:t>
    </dgm:pt>
    <dgm:pt modelId="{56A9EA08-A8E8-476E-83CB-CAA517417BF9}">
      <dgm:prSet phldrT="[Texto]"/>
      <dgm:spPr/>
      <dgm:t>
        <a:bodyPr/>
        <a:lstStyle/>
        <a:p>
          <a:r>
            <a:rPr lang="pt-BR" dirty="0" smtClean="0"/>
            <a:t>recursos de servidor</a:t>
          </a:r>
          <a:endParaRPr lang="pt-BR" dirty="0"/>
        </a:p>
      </dgm:t>
    </dgm:pt>
    <dgm:pt modelId="{51B7C79C-3016-44BE-B211-14FB7694D502}" type="parTrans" cxnId="{80A805E7-A011-494D-96C0-3E840812F108}">
      <dgm:prSet/>
      <dgm:spPr/>
      <dgm:t>
        <a:bodyPr/>
        <a:lstStyle/>
        <a:p>
          <a:endParaRPr lang="pt-BR"/>
        </a:p>
      </dgm:t>
    </dgm:pt>
    <dgm:pt modelId="{691B744E-A4C5-45F9-9AC1-81A309078846}" type="sibTrans" cxnId="{80A805E7-A011-494D-96C0-3E840812F108}">
      <dgm:prSet/>
      <dgm:spPr/>
      <dgm:t>
        <a:bodyPr/>
        <a:lstStyle/>
        <a:p>
          <a:endParaRPr lang="pt-BR"/>
        </a:p>
      </dgm:t>
    </dgm:pt>
    <dgm:pt modelId="{A287308D-8B1D-46A5-B3E4-880174AEDDAE}">
      <dgm:prSet phldrT="[Texto]"/>
      <dgm:spPr/>
      <dgm:t>
        <a:bodyPr/>
        <a:lstStyle/>
        <a:p>
          <a:r>
            <a:rPr lang="pt-BR" dirty="0" smtClean="0"/>
            <a:t>Profissionais</a:t>
          </a:r>
          <a:endParaRPr lang="pt-BR" dirty="0"/>
        </a:p>
      </dgm:t>
    </dgm:pt>
    <dgm:pt modelId="{559B1FF9-70D7-427C-AF02-B6A349384F2A}" type="parTrans" cxnId="{8A9471D7-215C-471D-B0E8-72222059C930}">
      <dgm:prSet/>
      <dgm:spPr/>
      <dgm:t>
        <a:bodyPr/>
        <a:lstStyle/>
        <a:p>
          <a:endParaRPr lang="pt-BR"/>
        </a:p>
      </dgm:t>
    </dgm:pt>
    <dgm:pt modelId="{74C0D01E-2C25-431A-B2AA-8722F9A5BD58}" type="sibTrans" cxnId="{8A9471D7-215C-471D-B0E8-72222059C930}">
      <dgm:prSet/>
      <dgm:spPr/>
      <dgm:t>
        <a:bodyPr/>
        <a:lstStyle/>
        <a:p>
          <a:endParaRPr lang="pt-BR"/>
        </a:p>
      </dgm:t>
    </dgm:pt>
    <dgm:pt modelId="{15724629-E7FC-4AB1-9C36-E9DD76FAB07E}">
      <dgm:prSet phldrT="[Texto]"/>
      <dgm:spPr/>
      <dgm:t>
        <a:bodyPr/>
        <a:lstStyle/>
        <a:p>
          <a:r>
            <a:rPr lang="pt-BR" dirty="0" smtClean="0"/>
            <a:t>crescimento rápido e falta de visão de mercado </a:t>
          </a:r>
          <a:endParaRPr lang="pt-BR" dirty="0"/>
        </a:p>
      </dgm:t>
    </dgm:pt>
    <dgm:pt modelId="{AAB226DE-DDAE-41A6-B99A-AF497C3E8ADF}" type="parTrans" cxnId="{AC81303D-CF0A-4169-B8F7-BAE42B533F48}">
      <dgm:prSet/>
      <dgm:spPr/>
      <dgm:t>
        <a:bodyPr/>
        <a:lstStyle/>
        <a:p>
          <a:endParaRPr lang="pt-BR"/>
        </a:p>
      </dgm:t>
    </dgm:pt>
    <dgm:pt modelId="{3ECBCD0A-940D-4CB0-87F2-3A18CAD18104}" type="sibTrans" cxnId="{AC81303D-CF0A-4169-B8F7-BAE42B533F48}">
      <dgm:prSet/>
      <dgm:spPr/>
      <dgm:t>
        <a:bodyPr/>
        <a:lstStyle/>
        <a:p>
          <a:endParaRPr lang="pt-BR"/>
        </a:p>
      </dgm:t>
    </dgm:pt>
    <dgm:pt modelId="{19CE36BC-4486-4417-BA59-98198306BAF8}">
      <dgm:prSet phldrT="[Texto]"/>
      <dgm:spPr/>
      <dgm:t>
        <a:bodyPr/>
        <a:lstStyle/>
        <a:p>
          <a:r>
            <a:rPr lang="pt-BR" dirty="0" smtClean="0"/>
            <a:t>Tropicalização</a:t>
          </a:r>
          <a:endParaRPr lang="pt-BR" dirty="0"/>
        </a:p>
      </dgm:t>
    </dgm:pt>
    <dgm:pt modelId="{5EC7E8A3-27FB-48C8-99BA-C53134E55B0C}" type="parTrans" cxnId="{0CCCB304-D2F5-4AE3-BF3F-2D1E81E4E055}">
      <dgm:prSet/>
      <dgm:spPr/>
      <dgm:t>
        <a:bodyPr/>
        <a:lstStyle/>
        <a:p>
          <a:endParaRPr lang="pt-BR"/>
        </a:p>
      </dgm:t>
    </dgm:pt>
    <dgm:pt modelId="{1C8CD2B7-5765-4D7F-90FA-69B539CA26F5}" type="sibTrans" cxnId="{0CCCB304-D2F5-4AE3-BF3F-2D1E81E4E055}">
      <dgm:prSet/>
      <dgm:spPr/>
      <dgm:t>
        <a:bodyPr/>
        <a:lstStyle/>
        <a:p>
          <a:endParaRPr lang="pt-BR"/>
        </a:p>
      </dgm:t>
    </dgm:pt>
    <dgm:pt modelId="{3E0A674A-8316-4E1B-8285-B7E15D4A511E}">
      <dgm:prSet phldrT="[Texto]"/>
      <dgm:spPr/>
      <dgm:t>
        <a:bodyPr/>
        <a:lstStyle/>
        <a:p>
          <a:r>
            <a:rPr lang="pt-BR" dirty="0" smtClean="0"/>
            <a:t>funcionalidades específicas para o Brasil</a:t>
          </a:r>
          <a:endParaRPr lang="pt-BR" dirty="0"/>
        </a:p>
      </dgm:t>
    </dgm:pt>
    <dgm:pt modelId="{852F7DE1-5743-4AD4-BC87-763B6983500D}" type="parTrans" cxnId="{B8121A0C-6487-40E1-A494-29D8A288BF59}">
      <dgm:prSet/>
      <dgm:spPr/>
      <dgm:t>
        <a:bodyPr/>
        <a:lstStyle/>
        <a:p>
          <a:endParaRPr lang="pt-BR"/>
        </a:p>
      </dgm:t>
    </dgm:pt>
    <dgm:pt modelId="{BBAC79DF-D488-4C06-B886-63E4BC773CDE}" type="sibTrans" cxnId="{B8121A0C-6487-40E1-A494-29D8A288BF59}">
      <dgm:prSet/>
      <dgm:spPr/>
      <dgm:t>
        <a:bodyPr/>
        <a:lstStyle/>
        <a:p>
          <a:endParaRPr lang="pt-BR"/>
        </a:p>
      </dgm:t>
    </dgm:pt>
    <dgm:pt modelId="{2526993F-9962-488E-9F13-44C465023A3A}">
      <dgm:prSet phldrT="[Texto]"/>
      <dgm:spPr/>
      <dgm:t>
        <a:bodyPr/>
        <a:lstStyle/>
        <a:p>
          <a:r>
            <a:rPr lang="pt-BR" dirty="0" smtClean="0"/>
            <a:t>integração com sistemas fiscais e NF-e</a:t>
          </a:r>
          <a:endParaRPr lang="pt-BR" dirty="0"/>
        </a:p>
      </dgm:t>
    </dgm:pt>
    <dgm:pt modelId="{17A6D7FD-6CF8-419F-8FFA-39E32FFC9582}" type="parTrans" cxnId="{821E468F-36C2-4A36-B393-5D6D30BDB0C1}">
      <dgm:prSet/>
      <dgm:spPr/>
      <dgm:t>
        <a:bodyPr/>
        <a:lstStyle/>
        <a:p>
          <a:endParaRPr lang="pt-BR"/>
        </a:p>
      </dgm:t>
    </dgm:pt>
    <dgm:pt modelId="{37736146-A8B8-4C75-97CC-D74CDD0627C3}" type="sibTrans" cxnId="{821E468F-36C2-4A36-B393-5D6D30BDB0C1}">
      <dgm:prSet/>
      <dgm:spPr/>
      <dgm:t>
        <a:bodyPr/>
        <a:lstStyle/>
        <a:p>
          <a:endParaRPr lang="pt-BR"/>
        </a:p>
      </dgm:t>
    </dgm:pt>
    <dgm:pt modelId="{0C2BA563-E337-4D9B-8641-9B2FE85FC9DA}">
      <dgm:prSet phldrT="[Texto]"/>
      <dgm:spPr/>
      <dgm:t>
        <a:bodyPr/>
        <a:lstStyle/>
        <a:p>
          <a:r>
            <a:rPr lang="pt-BR" dirty="0" smtClean="0"/>
            <a:t>meios de pagamento e envio</a:t>
          </a:r>
          <a:endParaRPr lang="pt-BR" dirty="0"/>
        </a:p>
      </dgm:t>
    </dgm:pt>
    <dgm:pt modelId="{8D4C4143-6992-4943-979D-0E0B7EE5B959}" type="parTrans" cxnId="{2C556D13-AA77-4D0A-B757-6D39B4586E90}">
      <dgm:prSet/>
      <dgm:spPr/>
      <dgm:t>
        <a:bodyPr/>
        <a:lstStyle/>
        <a:p>
          <a:endParaRPr lang="pt-BR"/>
        </a:p>
      </dgm:t>
    </dgm:pt>
    <dgm:pt modelId="{9784E9F0-D022-483A-8AFE-8161619DA1BB}" type="sibTrans" cxnId="{2C556D13-AA77-4D0A-B757-6D39B4586E90}">
      <dgm:prSet/>
      <dgm:spPr/>
      <dgm:t>
        <a:bodyPr/>
        <a:lstStyle/>
        <a:p>
          <a:endParaRPr lang="pt-BR"/>
        </a:p>
      </dgm:t>
    </dgm:pt>
    <dgm:pt modelId="{FA731919-2BC1-4D2D-AD90-D1FFCB5A1419}">
      <dgm:prSet phldrT="[Texto]"/>
      <dgm:spPr/>
      <dgm:t>
        <a:bodyPr/>
        <a:lstStyle/>
        <a:p>
          <a:r>
            <a:rPr lang="pt-BR" dirty="0" smtClean="0"/>
            <a:t>preconceito contra opensource</a:t>
          </a:r>
          <a:endParaRPr lang="pt-BR" dirty="0"/>
        </a:p>
      </dgm:t>
    </dgm:pt>
    <dgm:pt modelId="{2C7E74A8-9A6E-4F5E-8802-D0A8DE17404F}" type="parTrans" cxnId="{613821FC-7871-4F01-8723-3EFD9EE11BB3}">
      <dgm:prSet/>
      <dgm:spPr/>
    </dgm:pt>
    <dgm:pt modelId="{31FDF7AD-7D9E-429F-8213-EF9941213807}" type="sibTrans" cxnId="{613821FC-7871-4F01-8723-3EFD9EE11BB3}">
      <dgm:prSet/>
      <dgm:spPr/>
    </dgm:pt>
    <dgm:pt modelId="{FA4AF0B0-0ADE-4C91-B179-D0CD0954E014}">
      <dgm:prSet phldrT="[Texto]"/>
      <dgm:spPr/>
      <dgm:t>
        <a:bodyPr/>
        <a:lstStyle/>
        <a:p>
          <a:r>
            <a:rPr lang="pt-BR" smtClean="0"/>
            <a:t>dificuldades na compreensão da arquitetura</a:t>
          </a:r>
          <a:endParaRPr lang="pt-BR" dirty="0"/>
        </a:p>
      </dgm:t>
    </dgm:pt>
    <dgm:pt modelId="{F08328D1-16FC-41E2-88DE-218A07A33294}" type="parTrans" cxnId="{2B33B96D-51DC-4E12-8020-27E997BF1619}">
      <dgm:prSet/>
      <dgm:spPr/>
    </dgm:pt>
    <dgm:pt modelId="{B0A17487-120C-4143-BAF7-30F0CF99F657}" type="sibTrans" cxnId="{2B33B96D-51DC-4E12-8020-27E997BF1619}">
      <dgm:prSet/>
      <dgm:spPr/>
    </dgm:pt>
    <dgm:pt modelId="{938C6DA2-6F0A-4068-A227-5FF76052A7C9}" type="pres">
      <dgm:prSet presAssocID="{DC526C38-C90C-4B90-A256-3D532D04D8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000EC6-0108-435A-915B-9EF0B56FA5A3}" type="pres">
      <dgm:prSet presAssocID="{8AE070F8-C3EC-429C-819E-657CCC65D9E3}" presName="compNode" presStyleCnt="0"/>
      <dgm:spPr/>
    </dgm:pt>
    <dgm:pt modelId="{E2CE7B90-B6FE-4D02-9A68-BFF71B1C8ABF}" type="pres">
      <dgm:prSet presAssocID="{8AE070F8-C3EC-429C-819E-657CCC65D9E3}" presName="aNode" presStyleLbl="bgShp" presStyleIdx="0" presStyleCnt="3"/>
      <dgm:spPr/>
      <dgm:t>
        <a:bodyPr/>
        <a:lstStyle/>
        <a:p>
          <a:endParaRPr lang="pt-BR"/>
        </a:p>
      </dgm:t>
    </dgm:pt>
    <dgm:pt modelId="{7604C88A-B683-4137-8BC0-9EE88DFD9A57}" type="pres">
      <dgm:prSet presAssocID="{8AE070F8-C3EC-429C-819E-657CCC65D9E3}" presName="textNode" presStyleLbl="bgShp" presStyleIdx="0" presStyleCnt="3"/>
      <dgm:spPr/>
      <dgm:t>
        <a:bodyPr/>
        <a:lstStyle/>
        <a:p>
          <a:endParaRPr lang="pt-BR"/>
        </a:p>
      </dgm:t>
    </dgm:pt>
    <dgm:pt modelId="{B5EA32D8-876E-4AC3-B82F-12A58FBDFC52}" type="pres">
      <dgm:prSet presAssocID="{8AE070F8-C3EC-429C-819E-657CCC65D9E3}" presName="compChildNode" presStyleCnt="0"/>
      <dgm:spPr/>
    </dgm:pt>
    <dgm:pt modelId="{1C5A813D-7EF3-49B1-969E-0D3887AAEA93}" type="pres">
      <dgm:prSet presAssocID="{8AE070F8-C3EC-429C-819E-657CCC65D9E3}" presName="theInnerList" presStyleCnt="0"/>
      <dgm:spPr/>
    </dgm:pt>
    <dgm:pt modelId="{C503D42C-FC2B-4A1E-AB60-17D9E5413936}" type="pres">
      <dgm:prSet presAssocID="{B66DF48B-D5AD-4AEB-8505-7226937121A8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B1E0F0-8DBB-485F-BF67-495FE580F53D}" type="pres">
      <dgm:prSet presAssocID="{B66DF48B-D5AD-4AEB-8505-7226937121A8}" presName="aSpace2" presStyleCnt="0"/>
      <dgm:spPr/>
    </dgm:pt>
    <dgm:pt modelId="{4D98E070-A437-4677-A518-89F172B261CC}" type="pres">
      <dgm:prSet presAssocID="{56A9EA08-A8E8-476E-83CB-CAA517417BF9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940A74-E0B2-4B63-A42F-3C11675FC51A}" type="pres">
      <dgm:prSet presAssocID="{56A9EA08-A8E8-476E-83CB-CAA517417BF9}" presName="aSpace2" presStyleCnt="0"/>
      <dgm:spPr/>
    </dgm:pt>
    <dgm:pt modelId="{DAEDCA4D-38FE-47D1-8450-3D09941C59C3}" type="pres">
      <dgm:prSet presAssocID="{FA4AF0B0-0ADE-4C91-B179-D0CD0954E014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5E0600-3DA9-4357-BAE3-E905FB3189E1}" type="pres">
      <dgm:prSet presAssocID="{8AE070F8-C3EC-429C-819E-657CCC65D9E3}" presName="aSpace" presStyleCnt="0"/>
      <dgm:spPr/>
    </dgm:pt>
    <dgm:pt modelId="{46AA1369-49A4-4284-81D1-83B92700B8DC}" type="pres">
      <dgm:prSet presAssocID="{A287308D-8B1D-46A5-B3E4-880174AEDDAE}" presName="compNode" presStyleCnt="0"/>
      <dgm:spPr/>
    </dgm:pt>
    <dgm:pt modelId="{8E6E393D-12B6-40B7-91C0-9CBFF3A6437A}" type="pres">
      <dgm:prSet presAssocID="{A287308D-8B1D-46A5-B3E4-880174AEDDAE}" presName="aNode" presStyleLbl="bgShp" presStyleIdx="1" presStyleCnt="3"/>
      <dgm:spPr/>
      <dgm:t>
        <a:bodyPr/>
        <a:lstStyle/>
        <a:p>
          <a:endParaRPr lang="pt-BR"/>
        </a:p>
      </dgm:t>
    </dgm:pt>
    <dgm:pt modelId="{749E8C83-F1A7-4897-BC12-5F1B576D33E1}" type="pres">
      <dgm:prSet presAssocID="{A287308D-8B1D-46A5-B3E4-880174AEDDAE}" presName="textNode" presStyleLbl="bgShp" presStyleIdx="1" presStyleCnt="3"/>
      <dgm:spPr/>
      <dgm:t>
        <a:bodyPr/>
        <a:lstStyle/>
        <a:p>
          <a:endParaRPr lang="pt-BR"/>
        </a:p>
      </dgm:t>
    </dgm:pt>
    <dgm:pt modelId="{B6C88157-DFE3-4776-B054-18D1E5595CD0}" type="pres">
      <dgm:prSet presAssocID="{A287308D-8B1D-46A5-B3E4-880174AEDDAE}" presName="compChildNode" presStyleCnt="0"/>
      <dgm:spPr/>
    </dgm:pt>
    <dgm:pt modelId="{5002ADA4-92E8-4380-AF6E-D3AD48CC8578}" type="pres">
      <dgm:prSet presAssocID="{A287308D-8B1D-46A5-B3E4-880174AEDDAE}" presName="theInnerList" presStyleCnt="0"/>
      <dgm:spPr/>
    </dgm:pt>
    <dgm:pt modelId="{1C102F8F-5BB1-49A0-A7B5-F935F5AB4036}" type="pres">
      <dgm:prSet presAssocID="{15724629-E7FC-4AB1-9C36-E9DD76FAB07E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F1DF15-2A50-46E0-9C82-E2741A5347F0}" type="pres">
      <dgm:prSet presAssocID="{15724629-E7FC-4AB1-9C36-E9DD76FAB07E}" presName="aSpace2" presStyleCnt="0"/>
      <dgm:spPr/>
    </dgm:pt>
    <dgm:pt modelId="{3381898A-07F1-454B-BDFC-8D76FD0B673A}" type="pres">
      <dgm:prSet presAssocID="{FA731919-2BC1-4D2D-AD90-D1FFCB5A1419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236CE4-6206-40F8-B0E6-C3436113F46A}" type="pres">
      <dgm:prSet presAssocID="{A287308D-8B1D-46A5-B3E4-880174AEDDAE}" presName="aSpace" presStyleCnt="0"/>
      <dgm:spPr/>
    </dgm:pt>
    <dgm:pt modelId="{A5887052-497B-4D5E-85F1-BE06255A4C89}" type="pres">
      <dgm:prSet presAssocID="{19CE36BC-4486-4417-BA59-98198306BAF8}" presName="compNode" presStyleCnt="0"/>
      <dgm:spPr/>
    </dgm:pt>
    <dgm:pt modelId="{DD08306B-B5D8-4D9E-B2ED-D6B302230235}" type="pres">
      <dgm:prSet presAssocID="{19CE36BC-4486-4417-BA59-98198306BAF8}" presName="aNode" presStyleLbl="bgShp" presStyleIdx="2" presStyleCnt="3"/>
      <dgm:spPr/>
      <dgm:t>
        <a:bodyPr/>
        <a:lstStyle/>
        <a:p>
          <a:endParaRPr lang="pt-BR"/>
        </a:p>
      </dgm:t>
    </dgm:pt>
    <dgm:pt modelId="{096D6DAB-5658-4D2B-9AD2-5F84234E8B59}" type="pres">
      <dgm:prSet presAssocID="{19CE36BC-4486-4417-BA59-98198306BAF8}" presName="textNode" presStyleLbl="bgShp" presStyleIdx="2" presStyleCnt="3"/>
      <dgm:spPr/>
      <dgm:t>
        <a:bodyPr/>
        <a:lstStyle/>
        <a:p>
          <a:endParaRPr lang="pt-BR"/>
        </a:p>
      </dgm:t>
    </dgm:pt>
    <dgm:pt modelId="{2FF529CF-0A96-4D37-B4F4-B3D15C500331}" type="pres">
      <dgm:prSet presAssocID="{19CE36BC-4486-4417-BA59-98198306BAF8}" presName="compChildNode" presStyleCnt="0"/>
      <dgm:spPr/>
    </dgm:pt>
    <dgm:pt modelId="{2A4CE649-3990-4814-BF8B-C039EF0D459C}" type="pres">
      <dgm:prSet presAssocID="{19CE36BC-4486-4417-BA59-98198306BAF8}" presName="theInnerList" presStyleCnt="0"/>
      <dgm:spPr/>
    </dgm:pt>
    <dgm:pt modelId="{D49FE47C-BCC9-4449-A4A0-C59D3415331F}" type="pres">
      <dgm:prSet presAssocID="{3E0A674A-8316-4E1B-8285-B7E15D4A511E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FA9D9A-B3FB-4C72-B372-33CDB30E7DEA}" type="pres">
      <dgm:prSet presAssocID="{3E0A674A-8316-4E1B-8285-B7E15D4A511E}" presName="aSpace2" presStyleCnt="0"/>
      <dgm:spPr/>
    </dgm:pt>
    <dgm:pt modelId="{71C9A08C-C624-4955-9D52-E489A47F0932}" type="pres">
      <dgm:prSet presAssocID="{0C2BA563-E337-4D9B-8641-9B2FE85FC9DA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662C0D-3AF5-4CEA-9FB9-75C055ACEEC2}" type="pres">
      <dgm:prSet presAssocID="{0C2BA563-E337-4D9B-8641-9B2FE85FC9DA}" presName="aSpace2" presStyleCnt="0"/>
      <dgm:spPr/>
    </dgm:pt>
    <dgm:pt modelId="{EA183A66-FAA1-4402-AFDB-60D778C39327}" type="pres">
      <dgm:prSet presAssocID="{2526993F-9962-488E-9F13-44C465023A3A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A0797B2-BD8F-40F9-B1E2-5B99A8F31552}" type="presOf" srcId="{A287308D-8B1D-46A5-B3E4-880174AEDDAE}" destId="{749E8C83-F1A7-4897-BC12-5F1B576D33E1}" srcOrd="1" destOrd="0" presId="urn:microsoft.com/office/officeart/2005/8/layout/lProcess2"/>
    <dgm:cxn modelId="{03CF3A81-2F64-454D-8673-FAD83F6912B4}" srcId="{8AE070F8-C3EC-429C-819E-657CCC65D9E3}" destId="{B66DF48B-D5AD-4AEB-8505-7226937121A8}" srcOrd="0" destOrd="0" parTransId="{62AD9FCA-F7CE-46C2-84A9-7570F370EFBD}" sibTransId="{91490F29-160D-477C-91E9-F87D91694165}"/>
    <dgm:cxn modelId="{BA50384F-6038-40F3-ADAC-19D6E14C4B94}" type="presOf" srcId="{8AE070F8-C3EC-429C-819E-657CCC65D9E3}" destId="{7604C88A-B683-4137-8BC0-9EE88DFD9A57}" srcOrd="1" destOrd="0" presId="urn:microsoft.com/office/officeart/2005/8/layout/lProcess2"/>
    <dgm:cxn modelId="{55DD282E-68D5-464A-8F54-96C0144E4029}" type="presOf" srcId="{15724629-E7FC-4AB1-9C36-E9DD76FAB07E}" destId="{1C102F8F-5BB1-49A0-A7B5-F935F5AB4036}" srcOrd="0" destOrd="0" presId="urn:microsoft.com/office/officeart/2005/8/layout/lProcess2"/>
    <dgm:cxn modelId="{5792718F-6ECE-4F4E-B56E-8937CB7A4E98}" type="presOf" srcId="{56A9EA08-A8E8-476E-83CB-CAA517417BF9}" destId="{4D98E070-A437-4677-A518-89F172B261CC}" srcOrd="0" destOrd="0" presId="urn:microsoft.com/office/officeart/2005/8/layout/lProcess2"/>
    <dgm:cxn modelId="{B8121A0C-6487-40E1-A494-29D8A288BF59}" srcId="{19CE36BC-4486-4417-BA59-98198306BAF8}" destId="{3E0A674A-8316-4E1B-8285-B7E15D4A511E}" srcOrd="0" destOrd="0" parTransId="{852F7DE1-5743-4AD4-BC87-763B6983500D}" sibTransId="{BBAC79DF-D488-4C06-B886-63E4BC773CDE}"/>
    <dgm:cxn modelId="{8A9471D7-215C-471D-B0E8-72222059C930}" srcId="{DC526C38-C90C-4B90-A256-3D532D04D8B7}" destId="{A287308D-8B1D-46A5-B3E4-880174AEDDAE}" srcOrd="1" destOrd="0" parTransId="{559B1FF9-70D7-427C-AF02-B6A349384F2A}" sibTransId="{74C0D01E-2C25-431A-B2AA-8722F9A5BD58}"/>
    <dgm:cxn modelId="{BED623E9-A1CF-4869-97D3-7E06759EE20A}" type="presOf" srcId="{DC526C38-C90C-4B90-A256-3D532D04D8B7}" destId="{938C6DA2-6F0A-4068-A227-5FF76052A7C9}" srcOrd="0" destOrd="0" presId="urn:microsoft.com/office/officeart/2005/8/layout/lProcess2"/>
    <dgm:cxn modelId="{EE0965EA-56A3-4E27-AB88-79E3258FB22C}" type="presOf" srcId="{FA731919-2BC1-4D2D-AD90-D1FFCB5A1419}" destId="{3381898A-07F1-454B-BDFC-8D76FD0B673A}" srcOrd="0" destOrd="0" presId="urn:microsoft.com/office/officeart/2005/8/layout/lProcess2"/>
    <dgm:cxn modelId="{C3B10FA3-4988-43A8-8737-022BD370A025}" type="presOf" srcId="{19CE36BC-4486-4417-BA59-98198306BAF8}" destId="{096D6DAB-5658-4D2B-9AD2-5F84234E8B59}" srcOrd="1" destOrd="0" presId="urn:microsoft.com/office/officeart/2005/8/layout/lProcess2"/>
    <dgm:cxn modelId="{80A805E7-A011-494D-96C0-3E840812F108}" srcId="{8AE070F8-C3EC-429C-819E-657CCC65D9E3}" destId="{56A9EA08-A8E8-476E-83CB-CAA517417BF9}" srcOrd="1" destOrd="0" parTransId="{51B7C79C-3016-44BE-B211-14FB7694D502}" sibTransId="{691B744E-A4C5-45F9-9AC1-81A309078846}"/>
    <dgm:cxn modelId="{2999D8DC-52B9-4B07-9877-0D0087C682B7}" type="presOf" srcId="{A287308D-8B1D-46A5-B3E4-880174AEDDAE}" destId="{8E6E393D-12B6-40B7-91C0-9CBFF3A6437A}" srcOrd="0" destOrd="0" presId="urn:microsoft.com/office/officeart/2005/8/layout/lProcess2"/>
    <dgm:cxn modelId="{A0C7E1C1-640E-4BC5-8BD9-F3247CCD431A}" type="presOf" srcId="{FA4AF0B0-0ADE-4C91-B179-D0CD0954E014}" destId="{DAEDCA4D-38FE-47D1-8450-3D09941C59C3}" srcOrd="0" destOrd="0" presId="urn:microsoft.com/office/officeart/2005/8/layout/lProcess2"/>
    <dgm:cxn modelId="{2C556D13-AA77-4D0A-B757-6D39B4586E90}" srcId="{19CE36BC-4486-4417-BA59-98198306BAF8}" destId="{0C2BA563-E337-4D9B-8641-9B2FE85FC9DA}" srcOrd="1" destOrd="0" parTransId="{8D4C4143-6992-4943-979D-0E0B7EE5B959}" sibTransId="{9784E9F0-D022-483A-8AFE-8161619DA1BB}"/>
    <dgm:cxn modelId="{4250C165-A0CD-4325-BB8F-BA45583E5531}" type="presOf" srcId="{3E0A674A-8316-4E1B-8285-B7E15D4A511E}" destId="{D49FE47C-BCC9-4449-A4A0-C59D3415331F}" srcOrd="0" destOrd="0" presId="urn:microsoft.com/office/officeart/2005/8/layout/lProcess2"/>
    <dgm:cxn modelId="{613821FC-7871-4F01-8723-3EFD9EE11BB3}" srcId="{A287308D-8B1D-46A5-B3E4-880174AEDDAE}" destId="{FA731919-2BC1-4D2D-AD90-D1FFCB5A1419}" srcOrd="1" destOrd="0" parTransId="{2C7E74A8-9A6E-4F5E-8802-D0A8DE17404F}" sibTransId="{31FDF7AD-7D9E-429F-8213-EF9941213807}"/>
    <dgm:cxn modelId="{821E468F-36C2-4A36-B393-5D6D30BDB0C1}" srcId="{19CE36BC-4486-4417-BA59-98198306BAF8}" destId="{2526993F-9962-488E-9F13-44C465023A3A}" srcOrd="2" destOrd="0" parTransId="{17A6D7FD-6CF8-419F-8FFA-39E32FFC9582}" sibTransId="{37736146-A8B8-4C75-97CC-D74CDD0627C3}"/>
    <dgm:cxn modelId="{225C8A00-F223-4781-A0B6-0D8844B56562}" type="presOf" srcId="{0C2BA563-E337-4D9B-8641-9B2FE85FC9DA}" destId="{71C9A08C-C624-4955-9D52-E489A47F0932}" srcOrd="0" destOrd="0" presId="urn:microsoft.com/office/officeart/2005/8/layout/lProcess2"/>
    <dgm:cxn modelId="{4AB38493-7CB0-4FD8-B24F-FD1856CB677A}" type="presOf" srcId="{8AE070F8-C3EC-429C-819E-657CCC65D9E3}" destId="{E2CE7B90-B6FE-4D02-9A68-BFF71B1C8ABF}" srcOrd="0" destOrd="0" presId="urn:microsoft.com/office/officeart/2005/8/layout/lProcess2"/>
    <dgm:cxn modelId="{B34E792D-F171-4D5E-A641-8CC9DF364B58}" type="presOf" srcId="{19CE36BC-4486-4417-BA59-98198306BAF8}" destId="{DD08306B-B5D8-4D9E-B2ED-D6B302230235}" srcOrd="0" destOrd="0" presId="urn:microsoft.com/office/officeart/2005/8/layout/lProcess2"/>
    <dgm:cxn modelId="{B152E422-C7AA-4FB0-A7C2-AB17059337EA}" type="presOf" srcId="{B66DF48B-D5AD-4AEB-8505-7226937121A8}" destId="{C503D42C-FC2B-4A1E-AB60-17D9E5413936}" srcOrd="0" destOrd="0" presId="urn:microsoft.com/office/officeart/2005/8/layout/lProcess2"/>
    <dgm:cxn modelId="{2B33B96D-51DC-4E12-8020-27E997BF1619}" srcId="{8AE070F8-C3EC-429C-819E-657CCC65D9E3}" destId="{FA4AF0B0-0ADE-4C91-B179-D0CD0954E014}" srcOrd="2" destOrd="0" parTransId="{F08328D1-16FC-41E2-88DE-218A07A33294}" sibTransId="{B0A17487-120C-4143-BAF7-30F0CF99F657}"/>
    <dgm:cxn modelId="{5A4E8170-F40F-4A9B-802B-06BC465F7210}" type="presOf" srcId="{2526993F-9962-488E-9F13-44C465023A3A}" destId="{EA183A66-FAA1-4402-AFDB-60D778C39327}" srcOrd="0" destOrd="0" presId="urn:microsoft.com/office/officeart/2005/8/layout/lProcess2"/>
    <dgm:cxn modelId="{E1502B19-76EA-4D1D-9153-1E6F744BCD8E}" srcId="{DC526C38-C90C-4B90-A256-3D532D04D8B7}" destId="{8AE070F8-C3EC-429C-819E-657CCC65D9E3}" srcOrd="0" destOrd="0" parTransId="{F93ADC44-DFAB-4449-992C-B2737D678C10}" sibTransId="{648D6911-C797-4C61-AE78-4960C4287375}"/>
    <dgm:cxn modelId="{0CCCB304-D2F5-4AE3-BF3F-2D1E81E4E055}" srcId="{DC526C38-C90C-4B90-A256-3D532D04D8B7}" destId="{19CE36BC-4486-4417-BA59-98198306BAF8}" srcOrd="2" destOrd="0" parTransId="{5EC7E8A3-27FB-48C8-99BA-C53134E55B0C}" sibTransId="{1C8CD2B7-5765-4D7F-90FA-69B539CA26F5}"/>
    <dgm:cxn modelId="{AC81303D-CF0A-4169-B8F7-BAE42B533F48}" srcId="{A287308D-8B1D-46A5-B3E4-880174AEDDAE}" destId="{15724629-E7FC-4AB1-9C36-E9DD76FAB07E}" srcOrd="0" destOrd="0" parTransId="{AAB226DE-DDAE-41A6-B99A-AF497C3E8ADF}" sibTransId="{3ECBCD0A-940D-4CB0-87F2-3A18CAD18104}"/>
    <dgm:cxn modelId="{CC9F2888-F6A3-42BC-BA14-D3F57CED3142}" type="presParOf" srcId="{938C6DA2-6F0A-4068-A227-5FF76052A7C9}" destId="{98000EC6-0108-435A-915B-9EF0B56FA5A3}" srcOrd="0" destOrd="0" presId="urn:microsoft.com/office/officeart/2005/8/layout/lProcess2"/>
    <dgm:cxn modelId="{191A9331-096E-4E41-AE72-B8B5CACC45FA}" type="presParOf" srcId="{98000EC6-0108-435A-915B-9EF0B56FA5A3}" destId="{E2CE7B90-B6FE-4D02-9A68-BFF71B1C8ABF}" srcOrd="0" destOrd="0" presId="urn:microsoft.com/office/officeart/2005/8/layout/lProcess2"/>
    <dgm:cxn modelId="{4469E438-42BF-48A4-B3F8-6B1916ECD333}" type="presParOf" srcId="{98000EC6-0108-435A-915B-9EF0B56FA5A3}" destId="{7604C88A-B683-4137-8BC0-9EE88DFD9A57}" srcOrd="1" destOrd="0" presId="urn:microsoft.com/office/officeart/2005/8/layout/lProcess2"/>
    <dgm:cxn modelId="{0C4DD634-D6CF-4B71-9B45-9BBD9AC4FE9F}" type="presParOf" srcId="{98000EC6-0108-435A-915B-9EF0B56FA5A3}" destId="{B5EA32D8-876E-4AC3-B82F-12A58FBDFC52}" srcOrd="2" destOrd="0" presId="urn:microsoft.com/office/officeart/2005/8/layout/lProcess2"/>
    <dgm:cxn modelId="{503CA3A8-1007-4C38-B3D1-7216C4C90DEA}" type="presParOf" srcId="{B5EA32D8-876E-4AC3-B82F-12A58FBDFC52}" destId="{1C5A813D-7EF3-49B1-969E-0D3887AAEA93}" srcOrd="0" destOrd="0" presId="urn:microsoft.com/office/officeart/2005/8/layout/lProcess2"/>
    <dgm:cxn modelId="{1B4A52C1-67CB-49BB-8814-D10063213575}" type="presParOf" srcId="{1C5A813D-7EF3-49B1-969E-0D3887AAEA93}" destId="{C503D42C-FC2B-4A1E-AB60-17D9E5413936}" srcOrd="0" destOrd="0" presId="urn:microsoft.com/office/officeart/2005/8/layout/lProcess2"/>
    <dgm:cxn modelId="{57EE6C08-FD1C-4D4F-B8EB-639F7CA3C0F0}" type="presParOf" srcId="{1C5A813D-7EF3-49B1-969E-0D3887AAEA93}" destId="{EFB1E0F0-8DBB-485F-BF67-495FE580F53D}" srcOrd="1" destOrd="0" presId="urn:microsoft.com/office/officeart/2005/8/layout/lProcess2"/>
    <dgm:cxn modelId="{AA5D6B25-4467-4613-A8A3-E17CB35BD00E}" type="presParOf" srcId="{1C5A813D-7EF3-49B1-969E-0D3887AAEA93}" destId="{4D98E070-A437-4677-A518-89F172B261CC}" srcOrd="2" destOrd="0" presId="urn:microsoft.com/office/officeart/2005/8/layout/lProcess2"/>
    <dgm:cxn modelId="{253B1406-7C43-476E-90AF-4904DEE4053E}" type="presParOf" srcId="{1C5A813D-7EF3-49B1-969E-0D3887AAEA93}" destId="{9F940A74-E0B2-4B63-A42F-3C11675FC51A}" srcOrd="3" destOrd="0" presId="urn:microsoft.com/office/officeart/2005/8/layout/lProcess2"/>
    <dgm:cxn modelId="{5D929E8D-0470-4E2C-AB22-581B44BE5A1B}" type="presParOf" srcId="{1C5A813D-7EF3-49B1-969E-0D3887AAEA93}" destId="{DAEDCA4D-38FE-47D1-8450-3D09941C59C3}" srcOrd="4" destOrd="0" presId="urn:microsoft.com/office/officeart/2005/8/layout/lProcess2"/>
    <dgm:cxn modelId="{019602B2-EA84-4918-B9FB-C8EFE9C74E86}" type="presParOf" srcId="{938C6DA2-6F0A-4068-A227-5FF76052A7C9}" destId="{545E0600-3DA9-4357-BAE3-E905FB3189E1}" srcOrd="1" destOrd="0" presId="urn:microsoft.com/office/officeart/2005/8/layout/lProcess2"/>
    <dgm:cxn modelId="{C712BB86-9C78-41EF-991F-9E837C123C19}" type="presParOf" srcId="{938C6DA2-6F0A-4068-A227-5FF76052A7C9}" destId="{46AA1369-49A4-4284-81D1-83B92700B8DC}" srcOrd="2" destOrd="0" presId="urn:microsoft.com/office/officeart/2005/8/layout/lProcess2"/>
    <dgm:cxn modelId="{25A77FFF-A1BD-463A-A412-E76940DB42C3}" type="presParOf" srcId="{46AA1369-49A4-4284-81D1-83B92700B8DC}" destId="{8E6E393D-12B6-40B7-91C0-9CBFF3A6437A}" srcOrd="0" destOrd="0" presId="urn:microsoft.com/office/officeart/2005/8/layout/lProcess2"/>
    <dgm:cxn modelId="{0BE7B054-99C9-4A63-AA32-E5A03D51A840}" type="presParOf" srcId="{46AA1369-49A4-4284-81D1-83B92700B8DC}" destId="{749E8C83-F1A7-4897-BC12-5F1B576D33E1}" srcOrd="1" destOrd="0" presId="urn:microsoft.com/office/officeart/2005/8/layout/lProcess2"/>
    <dgm:cxn modelId="{E02E5D9E-1C79-4BD6-BA2E-03CFF73937D6}" type="presParOf" srcId="{46AA1369-49A4-4284-81D1-83B92700B8DC}" destId="{B6C88157-DFE3-4776-B054-18D1E5595CD0}" srcOrd="2" destOrd="0" presId="urn:microsoft.com/office/officeart/2005/8/layout/lProcess2"/>
    <dgm:cxn modelId="{D262E0D7-49F7-47D0-8AEC-19AD72A59E24}" type="presParOf" srcId="{B6C88157-DFE3-4776-B054-18D1E5595CD0}" destId="{5002ADA4-92E8-4380-AF6E-D3AD48CC8578}" srcOrd="0" destOrd="0" presId="urn:microsoft.com/office/officeart/2005/8/layout/lProcess2"/>
    <dgm:cxn modelId="{278645C7-C332-46E3-8780-D0B0100AFC26}" type="presParOf" srcId="{5002ADA4-92E8-4380-AF6E-D3AD48CC8578}" destId="{1C102F8F-5BB1-49A0-A7B5-F935F5AB4036}" srcOrd="0" destOrd="0" presId="urn:microsoft.com/office/officeart/2005/8/layout/lProcess2"/>
    <dgm:cxn modelId="{66EC7DC2-D4A8-4A6B-A097-8C3462AFC8DF}" type="presParOf" srcId="{5002ADA4-92E8-4380-AF6E-D3AD48CC8578}" destId="{7DF1DF15-2A50-46E0-9C82-E2741A5347F0}" srcOrd="1" destOrd="0" presId="urn:microsoft.com/office/officeart/2005/8/layout/lProcess2"/>
    <dgm:cxn modelId="{7E1F3FEA-F80F-4AAA-87FC-801D9EB2E339}" type="presParOf" srcId="{5002ADA4-92E8-4380-AF6E-D3AD48CC8578}" destId="{3381898A-07F1-454B-BDFC-8D76FD0B673A}" srcOrd="2" destOrd="0" presId="urn:microsoft.com/office/officeart/2005/8/layout/lProcess2"/>
    <dgm:cxn modelId="{2B33E2DE-F0E7-40CC-8DA2-9C0E30A2A4F2}" type="presParOf" srcId="{938C6DA2-6F0A-4068-A227-5FF76052A7C9}" destId="{16236CE4-6206-40F8-B0E6-C3436113F46A}" srcOrd="3" destOrd="0" presId="urn:microsoft.com/office/officeart/2005/8/layout/lProcess2"/>
    <dgm:cxn modelId="{C2C1AE56-D393-4185-A7C9-C1F1D9FDFD7D}" type="presParOf" srcId="{938C6DA2-6F0A-4068-A227-5FF76052A7C9}" destId="{A5887052-497B-4D5E-85F1-BE06255A4C89}" srcOrd="4" destOrd="0" presId="urn:microsoft.com/office/officeart/2005/8/layout/lProcess2"/>
    <dgm:cxn modelId="{B27CDFF6-1C10-4EC4-B687-D4CD46A6934D}" type="presParOf" srcId="{A5887052-497B-4D5E-85F1-BE06255A4C89}" destId="{DD08306B-B5D8-4D9E-B2ED-D6B302230235}" srcOrd="0" destOrd="0" presId="urn:microsoft.com/office/officeart/2005/8/layout/lProcess2"/>
    <dgm:cxn modelId="{350581B5-10FE-44E2-B540-1771CD8E9A7E}" type="presParOf" srcId="{A5887052-497B-4D5E-85F1-BE06255A4C89}" destId="{096D6DAB-5658-4D2B-9AD2-5F84234E8B59}" srcOrd="1" destOrd="0" presId="urn:microsoft.com/office/officeart/2005/8/layout/lProcess2"/>
    <dgm:cxn modelId="{72FED71A-6CD8-40D5-9218-5F9811F3A608}" type="presParOf" srcId="{A5887052-497B-4D5E-85F1-BE06255A4C89}" destId="{2FF529CF-0A96-4D37-B4F4-B3D15C500331}" srcOrd="2" destOrd="0" presId="urn:microsoft.com/office/officeart/2005/8/layout/lProcess2"/>
    <dgm:cxn modelId="{E145145F-4F7A-42AA-B60E-49A3F6A71B85}" type="presParOf" srcId="{2FF529CF-0A96-4D37-B4F4-B3D15C500331}" destId="{2A4CE649-3990-4814-BF8B-C039EF0D459C}" srcOrd="0" destOrd="0" presId="urn:microsoft.com/office/officeart/2005/8/layout/lProcess2"/>
    <dgm:cxn modelId="{18DA55B0-C6A0-4034-903F-A97D8C7E0BCB}" type="presParOf" srcId="{2A4CE649-3990-4814-BF8B-C039EF0D459C}" destId="{D49FE47C-BCC9-4449-A4A0-C59D3415331F}" srcOrd="0" destOrd="0" presId="urn:microsoft.com/office/officeart/2005/8/layout/lProcess2"/>
    <dgm:cxn modelId="{A2D5229F-9439-45DD-AE3B-5DB719C5A32E}" type="presParOf" srcId="{2A4CE649-3990-4814-BF8B-C039EF0D459C}" destId="{9CFA9D9A-B3FB-4C72-B372-33CDB30E7DEA}" srcOrd="1" destOrd="0" presId="urn:microsoft.com/office/officeart/2005/8/layout/lProcess2"/>
    <dgm:cxn modelId="{036B18D5-86A5-4292-B316-AB3A927FA56A}" type="presParOf" srcId="{2A4CE649-3990-4814-BF8B-C039EF0D459C}" destId="{71C9A08C-C624-4955-9D52-E489A47F0932}" srcOrd="2" destOrd="0" presId="urn:microsoft.com/office/officeart/2005/8/layout/lProcess2"/>
    <dgm:cxn modelId="{C447B9CA-50AB-4C2E-B772-61683C446DAA}" type="presParOf" srcId="{2A4CE649-3990-4814-BF8B-C039EF0D459C}" destId="{0A662C0D-3AF5-4CEA-9FB9-75C055ACEEC2}" srcOrd="3" destOrd="0" presId="urn:microsoft.com/office/officeart/2005/8/layout/lProcess2"/>
    <dgm:cxn modelId="{C75458B1-61C4-4299-B4D2-47AA2D41FC68}" type="presParOf" srcId="{2A4CE649-3990-4814-BF8B-C039EF0D459C}" destId="{EA183A66-FAA1-4402-AFDB-60D778C39327}" srcOrd="4" destOrd="0" presId="urn:microsoft.com/office/officeart/2005/8/layout/lProcess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1EF48AE-8A98-4221-A7AE-8A8013000B7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20D892F-EC67-4593-951E-A5B82EE6C7BD}">
      <dgm:prSet phldrT="[Texto]"/>
      <dgm:spPr/>
      <dgm:t>
        <a:bodyPr/>
        <a:lstStyle/>
        <a:p>
          <a:r>
            <a:rPr lang="pt-BR" dirty="0" smtClean="0"/>
            <a:t>Contributor</a:t>
          </a:r>
          <a:endParaRPr lang="pt-BR" dirty="0"/>
        </a:p>
      </dgm:t>
    </dgm:pt>
    <dgm:pt modelId="{CC16D766-D423-4CF0-9F80-BFFA04B1CD83}" type="parTrans" cxnId="{5C07C284-D549-46DB-9906-5770BB67BF31}">
      <dgm:prSet/>
      <dgm:spPr/>
      <dgm:t>
        <a:bodyPr/>
        <a:lstStyle/>
        <a:p>
          <a:endParaRPr lang="pt-BR"/>
        </a:p>
      </dgm:t>
    </dgm:pt>
    <dgm:pt modelId="{F34D57B5-5701-42FC-98A9-DC82BDAF9666}" type="sibTrans" cxnId="{5C07C284-D549-46DB-9906-5770BB67BF31}">
      <dgm:prSet/>
      <dgm:spPr/>
      <dgm:t>
        <a:bodyPr/>
        <a:lstStyle/>
        <a:p>
          <a:endParaRPr lang="pt-BR"/>
        </a:p>
      </dgm:t>
    </dgm:pt>
    <dgm:pt modelId="{941DCBB0-97A9-407D-BEEE-22F0E1F3C158}">
      <dgm:prSet phldrT="[Texto]"/>
      <dgm:spPr/>
      <dgm:t>
        <a:bodyPr/>
        <a:lstStyle/>
        <a:p>
          <a:r>
            <a:rPr lang="pt-BR" dirty="0" smtClean="0"/>
            <a:t>trabalhar na melhoria do software</a:t>
          </a:r>
          <a:endParaRPr lang="pt-BR" dirty="0"/>
        </a:p>
      </dgm:t>
    </dgm:pt>
    <dgm:pt modelId="{B0E59FFF-CA4A-4A66-8B4B-048126761666}" type="parTrans" cxnId="{775E47E1-53C7-4E92-A3BD-FD960BFC3649}">
      <dgm:prSet/>
      <dgm:spPr/>
      <dgm:t>
        <a:bodyPr/>
        <a:lstStyle/>
        <a:p>
          <a:endParaRPr lang="pt-BR"/>
        </a:p>
      </dgm:t>
    </dgm:pt>
    <dgm:pt modelId="{CA07DA1B-AD5E-459A-B9AA-1C168E4A1DD8}" type="sibTrans" cxnId="{775E47E1-53C7-4E92-A3BD-FD960BFC3649}">
      <dgm:prSet/>
      <dgm:spPr/>
      <dgm:t>
        <a:bodyPr/>
        <a:lstStyle/>
        <a:p>
          <a:endParaRPr lang="pt-BR"/>
        </a:p>
      </dgm:t>
    </dgm:pt>
    <dgm:pt modelId="{6BC35FFB-0229-4FFD-B02D-7412194BA0A7}">
      <dgm:prSet phldrT="[Texto]"/>
      <dgm:spPr/>
      <dgm:t>
        <a:bodyPr/>
        <a:lstStyle/>
        <a:p>
          <a:r>
            <a:rPr lang="pt-BR" dirty="0" smtClean="0"/>
            <a:t>auxiliar com o desenvolvimento de novos módulos e funções</a:t>
          </a:r>
          <a:endParaRPr lang="pt-BR" dirty="0"/>
        </a:p>
      </dgm:t>
    </dgm:pt>
    <dgm:pt modelId="{999AD030-D01F-4D7D-AE7B-7D1B25DB478C}" type="parTrans" cxnId="{F50D3291-4DA4-4109-AE29-C1CE8CD60451}">
      <dgm:prSet/>
      <dgm:spPr/>
      <dgm:t>
        <a:bodyPr/>
        <a:lstStyle/>
        <a:p>
          <a:endParaRPr lang="pt-BR"/>
        </a:p>
      </dgm:t>
    </dgm:pt>
    <dgm:pt modelId="{571B1E85-D2AC-486F-8502-18807BD492E7}" type="sibTrans" cxnId="{F50D3291-4DA4-4109-AE29-C1CE8CD60451}">
      <dgm:prSet/>
      <dgm:spPr/>
      <dgm:t>
        <a:bodyPr/>
        <a:lstStyle/>
        <a:p>
          <a:endParaRPr lang="pt-BR"/>
        </a:p>
      </dgm:t>
    </dgm:pt>
    <dgm:pt modelId="{302283FE-70BD-4778-8EFF-917AD0E4A4DE}">
      <dgm:prSet phldrT="[Texto]"/>
      <dgm:spPr/>
      <dgm:t>
        <a:bodyPr/>
        <a:lstStyle/>
        <a:p>
          <a:r>
            <a:rPr lang="pt-BR" dirty="0" smtClean="0"/>
            <a:t>Magento U</a:t>
          </a:r>
          <a:endParaRPr lang="pt-BR" dirty="0"/>
        </a:p>
      </dgm:t>
    </dgm:pt>
    <dgm:pt modelId="{DFA64F48-70E6-4E4C-8B95-BDC243FF3FB3}" type="parTrans" cxnId="{7FA8BF65-4740-4E40-8789-0767896AE85D}">
      <dgm:prSet/>
      <dgm:spPr/>
      <dgm:t>
        <a:bodyPr/>
        <a:lstStyle/>
        <a:p>
          <a:endParaRPr lang="pt-BR"/>
        </a:p>
      </dgm:t>
    </dgm:pt>
    <dgm:pt modelId="{E0AB2231-4643-4BA3-A843-61302082BD4E}" type="sibTrans" cxnId="{7FA8BF65-4740-4E40-8789-0767896AE85D}">
      <dgm:prSet/>
      <dgm:spPr/>
      <dgm:t>
        <a:bodyPr/>
        <a:lstStyle/>
        <a:p>
          <a:endParaRPr lang="pt-BR"/>
        </a:p>
      </dgm:t>
    </dgm:pt>
    <dgm:pt modelId="{62A37E1E-70EF-45F2-83E4-9303440D0208}">
      <dgm:prSet phldrT="[Texto]"/>
      <dgm:spPr/>
      <dgm:t>
        <a:bodyPr/>
        <a:lstStyle/>
        <a:p>
          <a:r>
            <a:rPr lang="pt-BR" dirty="0" smtClean="0"/>
            <a:t>iniciativa de treinamento da própria Magento, por enquanto nos EUA e Europa</a:t>
          </a:r>
          <a:endParaRPr lang="pt-BR" dirty="0"/>
        </a:p>
      </dgm:t>
    </dgm:pt>
    <dgm:pt modelId="{E79AD6DB-2F5D-42A5-B195-2836CE8262E7}" type="parTrans" cxnId="{FF87FBB7-91EC-4E15-8A07-A07C9AE0E9FF}">
      <dgm:prSet/>
      <dgm:spPr/>
      <dgm:t>
        <a:bodyPr/>
        <a:lstStyle/>
        <a:p>
          <a:endParaRPr lang="pt-BR"/>
        </a:p>
      </dgm:t>
    </dgm:pt>
    <dgm:pt modelId="{9645CB35-FE9D-4B03-AA53-76763CC3027F}" type="sibTrans" cxnId="{FF87FBB7-91EC-4E15-8A07-A07C9AE0E9FF}">
      <dgm:prSet/>
      <dgm:spPr/>
      <dgm:t>
        <a:bodyPr/>
        <a:lstStyle/>
        <a:p>
          <a:endParaRPr lang="pt-BR"/>
        </a:p>
      </dgm:t>
    </dgm:pt>
    <dgm:pt modelId="{69FF5FA3-877F-4356-8442-56EF7EA03E8D}">
      <dgm:prSet phldrT="[Texto]"/>
      <dgm:spPr/>
      <dgm:t>
        <a:bodyPr/>
        <a:lstStyle/>
        <a:p>
          <a:r>
            <a:rPr lang="pt-BR" dirty="0" smtClean="0"/>
            <a:t>Business</a:t>
          </a:r>
          <a:r>
            <a:rPr lang="pt-BR" dirty="0" smtClean="0"/>
            <a:t>, </a:t>
          </a:r>
          <a:r>
            <a:rPr lang="pt-BR" dirty="0" smtClean="0"/>
            <a:t>Designer </a:t>
          </a:r>
          <a:r>
            <a:rPr lang="pt-BR" dirty="0" err="1" smtClean="0"/>
            <a:t>and</a:t>
          </a:r>
          <a:r>
            <a:rPr lang="pt-BR" dirty="0" smtClean="0"/>
            <a:t> </a:t>
          </a:r>
          <a:r>
            <a:rPr lang="pt-BR" dirty="0" err="1" smtClean="0"/>
            <a:t>Developer</a:t>
          </a:r>
          <a:endParaRPr lang="pt-BR" dirty="0"/>
        </a:p>
      </dgm:t>
    </dgm:pt>
    <dgm:pt modelId="{1787D82E-E133-47CA-9CC8-7AC1A4660AF0}" type="parTrans" cxnId="{C2FA1FD9-5FD2-4675-8A7A-9285353502B6}">
      <dgm:prSet/>
      <dgm:spPr/>
      <dgm:t>
        <a:bodyPr/>
        <a:lstStyle/>
        <a:p>
          <a:endParaRPr lang="pt-BR"/>
        </a:p>
      </dgm:t>
    </dgm:pt>
    <dgm:pt modelId="{8B8C5541-B0D7-433E-88CE-DDB5C4516CCE}" type="sibTrans" cxnId="{C2FA1FD9-5FD2-4675-8A7A-9285353502B6}">
      <dgm:prSet/>
      <dgm:spPr/>
      <dgm:t>
        <a:bodyPr/>
        <a:lstStyle/>
        <a:p>
          <a:endParaRPr lang="pt-BR"/>
        </a:p>
      </dgm:t>
    </dgm:pt>
    <dgm:pt modelId="{5366081A-DC95-4133-AA18-B3D129060B31}">
      <dgm:prSet phldrT="[Texto]"/>
      <dgm:spPr/>
      <dgm:t>
        <a:bodyPr/>
        <a:lstStyle/>
        <a:p>
          <a:r>
            <a:rPr lang="pt-BR" dirty="0" smtClean="0"/>
            <a:t>Magento Certified</a:t>
          </a:r>
          <a:endParaRPr lang="pt-BR" dirty="0"/>
        </a:p>
      </dgm:t>
    </dgm:pt>
    <dgm:pt modelId="{B49E5418-4DE4-409A-9FAD-972C900222F5}" type="parTrans" cxnId="{F40A5D3C-6BF5-4238-845C-8F389AC95970}">
      <dgm:prSet/>
      <dgm:spPr/>
      <dgm:t>
        <a:bodyPr/>
        <a:lstStyle/>
        <a:p>
          <a:endParaRPr lang="pt-BR"/>
        </a:p>
      </dgm:t>
    </dgm:pt>
    <dgm:pt modelId="{3B790E65-D050-4E93-95F5-3005D6B56219}" type="sibTrans" cxnId="{F40A5D3C-6BF5-4238-845C-8F389AC95970}">
      <dgm:prSet/>
      <dgm:spPr/>
      <dgm:t>
        <a:bodyPr/>
        <a:lstStyle/>
        <a:p>
          <a:endParaRPr lang="pt-BR"/>
        </a:p>
      </dgm:t>
    </dgm:pt>
    <dgm:pt modelId="{5FEAA614-0B97-4395-9815-2E0293078A45}">
      <dgm:prSet phldrT="[Texto]"/>
      <dgm:spPr/>
      <dgm:t>
        <a:bodyPr/>
        <a:lstStyle/>
        <a:p>
          <a:r>
            <a:rPr lang="pt-BR" dirty="0" smtClean="0"/>
            <a:t>apenas em nível de empresas: Certified Partners</a:t>
          </a:r>
          <a:endParaRPr lang="pt-BR" dirty="0"/>
        </a:p>
      </dgm:t>
    </dgm:pt>
    <dgm:pt modelId="{0E3011FB-C849-402C-9B0D-AA989B26E411}" type="parTrans" cxnId="{C8971D9E-CB94-45D0-8767-80ABAC631B4D}">
      <dgm:prSet/>
      <dgm:spPr/>
      <dgm:t>
        <a:bodyPr/>
        <a:lstStyle/>
        <a:p>
          <a:endParaRPr lang="pt-BR"/>
        </a:p>
      </dgm:t>
    </dgm:pt>
    <dgm:pt modelId="{19CB0063-B8D1-4613-9530-F28908C78DED}" type="sibTrans" cxnId="{C8971D9E-CB94-45D0-8767-80ABAC631B4D}">
      <dgm:prSet/>
      <dgm:spPr/>
      <dgm:t>
        <a:bodyPr/>
        <a:lstStyle/>
        <a:p>
          <a:endParaRPr lang="pt-BR"/>
        </a:p>
      </dgm:t>
    </dgm:pt>
    <dgm:pt modelId="{C64D9A78-1335-452F-9F3D-460640904CBE}">
      <dgm:prSet phldrT="[Texto]"/>
      <dgm:spPr/>
      <dgm:t>
        <a:bodyPr/>
        <a:lstStyle/>
        <a:p>
          <a:r>
            <a:rPr lang="pt-BR" dirty="0" smtClean="0"/>
            <a:t>em breve, em nível de profissionais: Certified Professionals</a:t>
          </a:r>
          <a:endParaRPr lang="pt-BR" dirty="0"/>
        </a:p>
      </dgm:t>
    </dgm:pt>
    <dgm:pt modelId="{5D53F5ED-4BCB-4B23-BA53-DD92B78102EA}" type="parTrans" cxnId="{4F0ACB42-286A-4CD6-96D2-B0D5E5A2EB73}">
      <dgm:prSet/>
      <dgm:spPr/>
      <dgm:t>
        <a:bodyPr/>
        <a:lstStyle/>
        <a:p>
          <a:endParaRPr lang="pt-BR"/>
        </a:p>
      </dgm:t>
    </dgm:pt>
    <dgm:pt modelId="{2BD40568-C6B1-4A46-BC32-5F1FB6C59E65}" type="sibTrans" cxnId="{4F0ACB42-286A-4CD6-96D2-B0D5E5A2EB73}">
      <dgm:prSet/>
      <dgm:spPr/>
      <dgm:t>
        <a:bodyPr/>
        <a:lstStyle/>
        <a:p>
          <a:endParaRPr lang="pt-BR"/>
        </a:p>
      </dgm:t>
    </dgm:pt>
    <dgm:pt modelId="{9ACEF47A-949E-459F-8886-E904247989D9}" type="pres">
      <dgm:prSet presAssocID="{11EF48AE-8A98-4221-A7AE-8A8013000B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C154FC4-0732-4CD1-9E5B-6159D6B64945}" type="pres">
      <dgm:prSet presAssocID="{220D892F-EC67-4593-951E-A5B82EE6C7BD}" presName="linNode" presStyleCnt="0"/>
      <dgm:spPr/>
    </dgm:pt>
    <dgm:pt modelId="{E8078F51-17DB-417F-8761-244AC3D0DAAA}" type="pres">
      <dgm:prSet presAssocID="{220D892F-EC67-4593-951E-A5B82EE6C7B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CB3B5B-CA02-4F31-9070-456B8C88ADAD}" type="pres">
      <dgm:prSet presAssocID="{220D892F-EC67-4593-951E-A5B82EE6C7B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90F3DB-6590-46B0-B1CE-BA5F4E7B57E6}" type="pres">
      <dgm:prSet presAssocID="{F34D57B5-5701-42FC-98A9-DC82BDAF9666}" presName="sp" presStyleCnt="0"/>
      <dgm:spPr/>
    </dgm:pt>
    <dgm:pt modelId="{4C88241D-5689-46BE-86A5-69B9080EF1B9}" type="pres">
      <dgm:prSet presAssocID="{302283FE-70BD-4778-8EFF-917AD0E4A4DE}" presName="linNode" presStyleCnt="0"/>
      <dgm:spPr/>
    </dgm:pt>
    <dgm:pt modelId="{CB505A00-2F60-438D-911D-2390C5B37A51}" type="pres">
      <dgm:prSet presAssocID="{302283FE-70BD-4778-8EFF-917AD0E4A4D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5429A-1404-4476-9264-08B9A18A4C94}" type="pres">
      <dgm:prSet presAssocID="{302283FE-70BD-4778-8EFF-917AD0E4A4D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710535-9037-44E4-8F9A-69A36FB1B73A}" type="pres">
      <dgm:prSet presAssocID="{E0AB2231-4643-4BA3-A843-61302082BD4E}" presName="sp" presStyleCnt="0"/>
      <dgm:spPr/>
    </dgm:pt>
    <dgm:pt modelId="{7AD63969-21DC-4D4C-BC6D-4140A4A3B817}" type="pres">
      <dgm:prSet presAssocID="{5366081A-DC95-4133-AA18-B3D129060B31}" presName="linNode" presStyleCnt="0"/>
      <dgm:spPr/>
    </dgm:pt>
    <dgm:pt modelId="{ED704684-7673-491C-9670-D01FDB688AE6}" type="pres">
      <dgm:prSet presAssocID="{5366081A-DC95-4133-AA18-B3D129060B3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D55B4D-8E0F-4984-AD0C-2121765F68CD}" type="pres">
      <dgm:prSet presAssocID="{5366081A-DC95-4133-AA18-B3D129060B3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2C234FC-9C18-4043-BFFB-9683040A9C6A}" type="presOf" srcId="{5FEAA614-0B97-4395-9815-2E0293078A45}" destId="{5BD55B4D-8E0F-4984-AD0C-2121765F68CD}" srcOrd="0" destOrd="0" presId="urn:microsoft.com/office/officeart/2005/8/layout/vList5"/>
    <dgm:cxn modelId="{F50D3291-4DA4-4109-AE29-C1CE8CD60451}" srcId="{220D892F-EC67-4593-951E-A5B82EE6C7BD}" destId="{6BC35FFB-0229-4FFD-B02D-7412194BA0A7}" srcOrd="1" destOrd="0" parTransId="{999AD030-D01F-4D7D-AE7B-7D1B25DB478C}" sibTransId="{571B1E85-D2AC-486F-8502-18807BD492E7}"/>
    <dgm:cxn modelId="{D9A2EAAC-3045-45A0-8C3E-AF77CCE2E79F}" type="presOf" srcId="{220D892F-EC67-4593-951E-A5B82EE6C7BD}" destId="{E8078F51-17DB-417F-8761-244AC3D0DAAA}" srcOrd="0" destOrd="0" presId="urn:microsoft.com/office/officeart/2005/8/layout/vList5"/>
    <dgm:cxn modelId="{C8971D9E-CB94-45D0-8767-80ABAC631B4D}" srcId="{5366081A-DC95-4133-AA18-B3D129060B31}" destId="{5FEAA614-0B97-4395-9815-2E0293078A45}" srcOrd="0" destOrd="0" parTransId="{0E3011FB-C849-402C-9B0D-AA989B26E411}" sibTransId="{19CB0063-B8D1-4613-9530-F28908C78DED}"/>
    <dgm:cxn modelId="{C2FA1FD9-5FD2-4675-8A7A-9285353502B6}" srcId="{302283FE-70BD-4778-8EFF-917AD0E4A4DE}" destId="{69FF5FA3-877F-4356-8442-56EF7EA03E8D}" srcOrd="1" destOrd="0" parTransId="{1787D82E-E133-47CA-9CC8-7AC1A4660AF0}" sibTransId="{8B8C5541-B0D7-433E-88CE-DDB5C4516CCE}"/>
    <dgm:cxn modelId="{4F0ACB42-286A-4CD6-96D2-B0D5E5A2EB73}" srcId="{5366081A-DC95-4133-AA18-B3D129060B31}" destId="{C64D9A78-1335-452F-9F3D-460640904CBE}" srcOrd="1" destOrd="0" parTransId="{5D53F5ED-4BCB-4B23-BA53-DD92B78102EA}" sibTransId="{2BD40568-C6B1-4A46-BC32-5F1FB6C59E65}"/>
    <dgm:cxn modelId="{7FA8BF65-4740-4E40-8789-0767896AE85D}" srcId="{11EF48AE-8A98-4221-A7AE-8A8013000B73}" destId="{302283FE-70BD-4778-8EFF-917AD0E4A4DE}" srcOrd="1" destOrd="0" parTransId="{DFA64F48-70E6-4E4C-8B95-BDC243FF3FB3}" sibTransId="{E0AB2231-4643-4BA3-A843-61302082BD4E}"/>
    <dgm:cxn modelId="{2521C539-81FF-42AD-84BA-85B43EE1161D}" type="presOf" srcId="{11EF48AE-8A98-4221-A7AE-8A8013000B73}" destId="{9ACEF47A-949E-459F-8886-E904247989D9}" srcOrd="0" destOrd="0" presId="urn:microsoft.com/office/officeart/2005/8/layout/vList5"/>
    <dgm:cxn modelId="{1B400049-F92D-4D92-88CE-419CF761F11D}" type="presOf" srcId="{302283FE-70BD-4778-8EFF-917AD0E4A4DE}" destId="{CB505A00-2F60-438D-911D-2390C5B37A51}" srcOrd="0" destOrd="0" presId="urn:microsoft.com/office/officeart/2005/8/layout/vList5"/>
    <dgm:cxn modelId="{FF87FBB7-91EC-4E15-8A07-A07C9AE0E9FF}" srcId="{302283FE-70BD-4778-8EFF-917AD0E4A4DE}" destId="{62A37E1E-70EF-45F2-83E4-9303440D0208}" srcOrd="0" destOrd="0" parTransId="{E79AD6DB-2F5D-42A5-B195-2836CE8262E7}" sibTransId="{9645CB35-FE9D-4B03-AA53-76763CC3027F}"/>
    <dgm:cxn modelId="{775E47E1-53C7-4E92-A3BD-FD960BFC3649}" srcId="{220D892F-EC67-4593-951E-A5B82EE6C7BD}" destId="{941DCBB0-97A9-407D-BEEE-22F0E1F3C158}" srcOrd="0" destOrd="0" parTransId="{B0E59FFF-CA4A-4A66-8B4B-048126761666}" sibTransId="{CA07DA1B-AD5E-459A-B9AA-1C168E4A1DD8}"/>
    <dgm:cxn modelId="{5C07C284-D549-46DB-9906-5770BB67BF31}" srcId="{11EF48AE-8A98-4221-A7AE-8A8013000B73}" destId="{220D892F-EC67-4593-951E-A5B82EE6C7BD}" srcOrd="0" destOrd="0" parTransId="{CC16D766-D423-4CF0-9F80-BFFA04B1CD83}" sibTransId="{F34D57B5-5701-42FC-98A9-DC82BDAF9666}"/>
    <dgm:cxn modelId="{7BFF5A6F-BC20-424A-B5B8-158E30EE0B43}" type="presOf" srcId="{62A37E1E-70EF-45F2-83E4-9303440D0208}" destId="{9FA5429A-1404-4476-9264-08B9A18A4C94}" srcOrd="0" destOrd="0" presId="urn:microsoft.com/office/officeart/2005/8/layout/vList5"/>
    <dgm:cxn modelId="{F40A5D3C-6BF5-4238-845C-8F389AC95970}" srcId="{11EF48AE-8A98-4221-A7AE-8A8013000B73}" destId="{5366081A-DC95-4133-AA18-B3D129060B31}" srcOrd="2" destOrd="0" parTransId="{B49E5418-4DE4-409A-9FAD-972C900222F5}" sibTransId="{3B790E65-D050-4E93-95F5-3005D6B56219}"/>
    <dgm:cxn modelId="{D2FA5EAA-456D-47ED-9AC2-AF3F47264091}" type="presOf" srcId="{69FF5FA3-877F-4356-8442-56EF7EA03E8D}" destId="{9FA5429A-1404-4476-9264-08B9A18A4C94}" srcOrd="0" destOrd="1" presId="urn:microsoft.com/office/officeart/2005/8/layout/vList5"/>
    <dgm:cxn modelId="{07A2E80E-9E92-4D46-B26C-93467275E49E}" type="presOf" srcId="{941DCBB0-97A9-407D-BEEE-22F0E1F3C158}" destId="{CCCB3B5B-CA02-4F31-9070-456B8C88ADAD}" srcOrd="0" destOrd="0" presId="urn:microsoft.com/office/officeart/2005/8/layout/vList5"/>
    <dgm:cxn modelId="{9A059E28-4708-44BA-B7D2-A98EA48418D0}" type="presOf" srcId="{C64D9A78-1335-452F-9F3D-460640904CBE}" destId="{5BD55B4D-8E0F-4984-AD0C-2121765F68CD}" srcOrd="0" destOrd="1" presId="urn:microsoft.com/office/officeart/2005/8/layout/vList5"/>
    <dgm:cxn modelId="{31349E36-5130-4477-8D12-F7F64E5C851F}" type="presOf" srcId="{6BC35FFB-0229-4FFD-B02D-7412194BA0A7}" destId="{CCCB3B5B-CA02-4F31-9070-456B8C88ADAD}" srcOrd="0" destOrd="1" presId="urn:microsoft.com/office/officeart/2005/8/layout/vList5"/>
    <dgm:cxn modelId="{B93D3DA6-2CEF-477F-B083-FADCA1E30FE4}" type="presOf" srcId="{5366081A-DC95-4133-AA18-B3D129060B31}" destId="{ED704684-7673-491C-9670-D01FDB688AE6}" srcOrd="0" destOrd="0" presId="urn:microsoft.com/office/officeart/2005/8/layout/vList5"/>
    <dgm:cxn modelId="{BDD26386-D2F1-4BF7-A29A-9030533ED877}" type="presParOf" srcId="{9ACEF47A-949E-459F-8886-E904247989D9}" destId="{7C154FC4-0732-4CD1-9E5B-6159D6B64945}" srcOrd="0" destOrd="0" presId="urn:microsoft.com/office/officeart/2005/8/layout/vList5"/>
    <dgm:cxn modelId="{356162ED-99D0-480C-96BF-E481F138D945}" type="presParOf" srcId="{7C154FC4-0732-4CD1-9E5B-6159D6B64945}" destId="{E8078F51-17DB-417F-8761-244AC3D0DAAA}" srcOrd="0" destOrd="0" presId="urn:microsoft.com/office/officeart/2005/8/layout/vList5"/>
    <dgm:cxn modelId="{AB9E82E0-8908-4C1E-969B-03B74790EFB8}" type="presParOf" srcId="{7C154FC4-0732-4CD1-9E5B-6159D6B64945}" destId="{CCCB3B5B-CA02-4F31-9070-456B8C88ADAD}" srcOrd="1" destOrd="0" presId="urn:microsoft.com/office/officeart/2005/8/layout/vList5"/>
    <dgm:cxn modelId="{D5B3F710-93EA-456B-800D-270F4079B1B3}" type="presParOf" srcId="{9ACEF47A-949E-459F-8886-E904247989D9}" destId="{6D90F3DB-6590-46B0-B1CE-BA5F4E7B57E6}" srcOrd="1" destOrd="0" presId="urn:microsoft.com/office/officeart/2005/8/layout/vList5"/>
    <dgm:cxn modelId="{C7667854-4E3D-41B8-BC2A-88D41A9B91C0}" type="presParOf" srcId="{9ACEF47A-949E-459F-8886-E904247989D9}" destId="{4C88241D-5689-46BE-86A5-69B9080EF1B9}" srcOrd="2" destOrd="0" presId="urn:microsoft.com/office/officeart/2005/8/layout/vList5"/>
    <dgm:cxn modelId="{E36500AF-D52B-4507-9AAA-45BBE309D3F4}" type="presParOf" srcId="{4C88241D-5689-46BE-86A5-69B9080EF1B9}" destId="{CB505A00-2F60-438D-911D-2390C5B37A51}" srcOrd="0" destOrd="0" presId="urn:microsoft.com/office/officeart/2005/8/layout/vList5"/>
    <dgm:cxn modelId="{B85F6FB9-7AAD-4417-834F-EA28D35F768A}" type="presParOf" srcId="{4C88241D-5689-46BE-86A5-69B9080EF1B9}" destId="{9FA5429A-1404-4476-9264-08B9A18A4C94}" srcOrd="1" destOrd="0" presId="urn:microsoft.com/office/officeart/2005/8/layout/vList5"/>
    <dgm:cxn modelId="{9DEDD0E1-2094-42AF-A33F-49975F881444}" type="presParOf" srcId="{9ACEF47A-949E-459F-8886-E904247989D9}" destId="{24710535-9037-44E4-8F9A-69A36FB1B73A}" srcOrd="3" destOrd="0" presId="urn:microsoft.com/office/officeart/2005/8/layout/vList5"/>
    <dgm:cxn modelId="{378C0C3D-7E40-4BD8-92FC-D9C0F893D20B}" type="presParOf" srcId="{9ACEF47A-949E-459F-8886-E904247989D9}" destId="{7AD63969-21DC-4D4C-BC6D-4140A4A3B817}" srcOrd="4" destOrd="0" presId="urn:microsoft.com/office/officeart/2005/8/layout/vList5"/>
    <dgm:cxn modelId="{A90CB060-DF3C-4C93-B9DD-8671339D6875}" type="presParOf" srcId="{7AD63969-21DC-4D4C-BC6D-4140A4A3B817}" destId="{ED704684-7673-491C-9670-D01FDB688AE6}" srcOrd="0" destOrd="0" presId="urn:microsoft.com/office/officeart/2005/8/layout/vList5"/>
    <dgm:cxn modelId="{52A9D9AB-2F09-4B4B-841F-021914E9E2B7}" type="presParOf" srcId="{7AD63969-21DC-4D4C-BC6D-4140A4A3B817}" destId="{5BD55B4D-8E0F-4984-AD0C-2121765F68CD}" srcOrd="1" destOrd="0" presId="urn:microsoft.com/office/officeart/2005/8/layout/vList5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C526C38-C90C-4B90-A256-3D532D04D8B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E070F8-C3EC-429C-819E-657CCC65D9E3}">
      <dgm:prSet phldrT="[Texto]"/>
      <dgm:spPr/>
      <dgm:t>
        <a:bodyPr/>
        <a:lstStyle/>
        <a:p>
          <a:r>
            <a:rPr lang="pt-BR" dirty="0" smtClean="0"/>
            <a:t>Business</a:t>
          </a:r>
          <a:endParaRPr lang="pt-BR" dirty="0"/>
        </a:p>
      </dgm:t>
    </dgm:pt>
    <dgm:pt modelId="{F93ADC44-DFAB-4449-992C-B2737D678C10}" type="parTrans" cxnId="{E1502B19-76EA-4D1D-9153-1E6F744BCD8E}">
      <dgm:prSet/>
      <dgm:spPr/>
      <dgm:t>
        <a:bodyPr/>
        <a:lstStyle/>
        <a:p>
          <a:endParaRPr lang="pt-BR"/>
        </a:p>
      </dgm:t>
    </dgm:pt>
    <dgm:pt modelId="{648D6911-C797-4C61-AE78-4960C4287375}" type="sibTrans" cxnId="{E1502B19-76EA-4D1D-9153-1E6F744BCD8E}">
      <dgm:prSet/>
      <dgm:spPr/>
      <dgm:t>
        <a:bodyPr/>
        <a:lstStyle/>
        <a:p>
          <a:endParaRPr lang="pt-BR"/>
        </a:p>
      </dgm:t>
    </dgm:pt>
    <dgm:pt modelId="{B66DF48B-D5AD-4AEB-8505-7226937121A8}">
      <dgm:prSet phldrT="[Texto]"/>
      <dgm:spPr/>
      <dgm:t>
        <a:bodyPr/>
        <a:lstStyle/>
        <a:p>
          <a:r>
            <a:rPr lang="pt-BR" dirty="0" smtClean="0"/>
            <a:t>ferramentas de marketing digital</a:t>
          </a:r>
          <a:endParaRPr lang="pt-BR" dirty="0"/>
        </a:p>
      </dgm:t>
    </dgm:pt>
    <dgm:pt modelId="{62AD9FCA-F7CE-46C2-84A9-7570F370EFBD}" type="parTrans" cxnId="{03CF3A81-2F64-454D-8673-FAD83F6912B4}">
      <dgm:prSet/>
      <dgm:spPr/>
      <dgm:t>
        <a:bodyPr/>
        <a:lstStyle/>
        <a:p>
          <a:endParaRPr lang="pt-BR"/>
        </a:p>
      </dgm:t>
    </dgm:pt>
    <dgm:pt modelId="{91490F29-160D-477C-91E9-F87D91694165}" type="sibTrans" cxnId="{03CF3A81-2F64-454D-8673-FAD83F6912B4}">
      <dgm:prSet/>
      <dgm:spPr/>
      <dgm:t>
        <a:bodyPr/>
        <a:lstStyle/>
        <a:p>
          <a:endParaRPr lang="pt-BR"/>
        </a:p>
      </dgm:t>
    </dgm:pt>
    <dgm:pt modelId="{56A9EA08-A8E8-476E-83CB-CAA517417BF9}">
      <dgm:prSet phldrT="[Texto]"/>
      <dgm:spPr/>
      <dgm:t>
        <a:bodyPr/>
        <a:lstStyle/>
        <a:p>
          <a:r>
            <a:rPr lang="pt-BR" dirty="0" smtClean="0"/>
            <a:t>visão de mercado</a:t>
          </a:r>
          <a:endParaRPr lang="pt-BR" dirty="0"/>
        </a:p>
      </dgm:t>
    </dgm:pt>
    <dgm:pt modelId="{51B7C79C-3016-44BE-B211-14FB7694D502}" type="parTrans" cxnId="{80A805E7-A011-494D-96C0-3E840812F108}">
      <dgm:prSet/>
      <dgm:spPr/>
      <dgm:t>
        <a:bodyPr/>
        <a:lstStyle/>
        <a:p>
          <a:endParaRPr lang="pt-BR"/>
        </a:p>
      </dgm:t>
    </dgm:pt>
    <dgm:pt modelId="{691B744E-A4C5-45F9-9AC1-81A309078846}" type="sibTrans" cxnId="{80A805E7-A011-494D-96C0-3E840812F108}">
      <dgm:prSet/>
      <dgm:spPr/>
      <dgm:t>
        <a:bodyPr/>
        <a:lstStyle/>
        <a:p>
          <a:endParaRPr lang="pt-BR"/>
        </a:p>
      </dgm:t>
    </dgm:pt>
    <dgm:pt modelId="{A287308D-8B1D-46A5-B3E4-880174AEDDAE}">
      <dgm:prSet phldrT="[Texto]"/>
      <dgm:spPr/>
      <dgm:t>
        <a:bodyPr/>
        <a:lstStyle/>
        <a:p>
          <a:r>
            <a:rPr lang="pt-BR" dirty="0" smtClean="0"/>
            <a:t>Designer</a:t>
          </a:r>
          <a:endParaRPr lang="pt-BR" dirty="0"/>
        </a:p>
      </dgm:t>
    </dgm:pt>
    <dgm:pt modelId="{559B1FF9-70D7-427C-AF02-B6A349384F2A}" type="parTrans" cxnId="{8A9471D7-215C-471D-B0E8-72222059C930}">
      <dgm:prSet/>
      <dgm:spPr/>
      <dgm:t>
        <a:bodyPr/>
        <a:lstStyle/>
        <a:p>
          <a:endParaRPr lang="pt-BR"/>
        </a:p>
      </dgm:t>
    </dgm:pt>
    <dgm:pt modelId="{74C0D01E-2C25-431A-B2AA-8722F9A5BD58}" type="sibTrans" cxnId="{8A9471D7-215C-471D-B0E8-72222059C930}">
      <dgm:prSet/>
      <dgm:spPr/>
      <dgm:t>
        <a:bodyPr/>
        <a:lstStyle/>
        <a:p>
          <a:endParaRPr lang="pt-BR"/>
        </a:p>
      </dgm:t>
    </dgm:pt>
    <dgm:pt modelId="{0C1B8B58-37B9-4A58-9868-52BE7D9DAB28}">
      <dgm:prSet phldrT="[Texto]"/>
      <dgm:spPr/>
      <dgm:t>
        <a:bodyPr/>
        <a:lstStyle/>
        <a:p>
          <a:r>
            <a:rPr lang="pt-BR" dirty="0" smtClean="0"/>
            <a:t>criatividade, atualidade, visão global, ferramentas de design</a:t>
          </a:r>
          <a:endParaRPr lang="pt-BR" dirty="0"/>
        </a:p>
      </dgm:t>
    </dgm:pt>
    <dgm:pt modelId="{F5080704-D17E-4E06-8335-7D4DB3EDB700}" type="parTrans" cxnId="{BAD8FF86-EF3F-4138-B5AC-B24D103C5FE1}">
      <dgm:prSet/>
      <dgm:spPr/>
      <dgm:t>
        <a:bodyPr/>
        <a:lstStyle/>
        <a:p>
          <a:endParaRPr lang="pt-BR"/>
        </a:p>
      </dgm:t>
    </dgm:pt>
    <dgm:pt modelId="{A57B1250-94D9-4438-BFDE-4B0E146B8DEB}" type="sibTrans" cxnId="{BAD8FF86-EF3F-4138-B5AC-B24D103C5FE1}">
      <dgm:prSet/>
      <dgm:spPr/>
      <dgm:t>
        <a:bodyPr/>
        <a:lstStyle/>
        <a:p>
          <a:endParaRPr lang="pt-BR"/>
        </a:p>
      </dgm:t>
    </dgm:pt>
    <dgm:pt modelId="{15724629-E7FC-4AB1-9C36-E9DD76FAB07E}">
      <dgm:prSet phldrT="[Texto]"/>
      <dgm:spPr/>
      <dgm:t>
        <a:bodyPr/>
        <a:lstStyle/>
        <a:p>
          <a:r>
            <a:rPr lang="pt-BR" dirty="0" smtClean="0"/>
            <a:t>usabilidade, navegabilidade, facilidade de uso</a:t>
          </a:r>
          <a:endParaRPr lang="pt-BR" dirty="0"/>
        </a:p>
      </dgm:t>
    </dgm:pt>
    <dgm:pt modelId="{AAB226DE-DDAE-41A6-B99A-AF497C3E8ADF}" type="parTrans" cxnId="{AC81303D-CF0A-4169-B8F7-BAE42B533F48}">
      <dgm:prSet/>
      <dgm:spPr/>
      <dgm:t>
        <a:bodyPr/>
        <a:lstStyle/>
        <a:p>
          <a:endParaRPr lang="pt-BR"/>
        </a:p>
      </dgm:t>
    </dgm:pt>
    <dgm:pt modelId="{3ECBCD0A-940D-4CB0-87F2-3A18CAD18104}" type="sibTrans" cxnId="{AC81303D-CF0A-4169-B8F7-BAE42B533F48}">
      <dgm:prSet/>
      <dgm:spPr/>
      <dgm:t>
        <a:bodyPr/>
        <a:lstStyle/>
        <a:p>
          <a:endParaRPr lang="pt-BR"/>
        </a:p>
      </dgm:t>
    </dgm:pt>
    <dgm:pt modelId="{19CE36BC-4486-4417-BA59-98198306BAF8}">
      <dgm:prSet phldrT="[Texto]"/>
      <dgm:spPr/>
      <dgm:t>
        <a:bodyPr/>
        <a:lstStyle/>
        <a:p>
          <a:r>
            <a:rPr lang="pt-BR" dirty="0" err="1" smtClean="0"/>
            <a:t>Developer</a:t>
          </a:r>
          <a:endParaRPr lang="pt-BR" dirty="0"/>
        </a:p>
      </dgm:t>
    </dgm:pt>
    <dgm:pt modelId="{5EC7E8A3-27FB-48C8-99BA-C53134E55B0C}" type="parTrans" cxnId="{0CCCB304-D2F5-4AE3-BF3F-2D1E81E4E055}">
      <dgm:prSet/>
      <dgm:spPr/>
      <dgm:t>
        <a:bodyPr/>
        <a:lstStyle/>
        <a:p>
          <a:endParaRPr lang="pt-BR"/>
        </a:p>
      </dgm:t>
    </dgm:pt>
    <dgm:pt modelId="{1C8CD2B7-5765-4D7F-90FA-69B539CA26F5}" type="sibTrans" cxnId="{0CCCB304-D2F5-4AE3-BF3F-2D1E81E4E055}">
      <dgm:prSet/>
      <dgm:spPr/>
      <dgm:t>
        <a:bodyPr/>
        <a:lstStyle/>
        <a:p>
          <a:endParaRPr lang="pt-BR"/>
        </a:p>
      </dgm:t>
    </dgm:pt>
    <dgm:pt modelId="{3E0A674A-8316-4E1B-8285-B7E15D4A511E}">
      <dgm:prSet phldrT="[Texto]"/>
      <dgm:spPr/>
      <dgm:t>
        <a:bodyPr/>
        <a:lstStyle/>
        <a:p>
          <a:r>
            <a:rPr lang="pt-BR" dirty="0" smtClean="0"/>
            <a:t>linguagens HTML, CSS, PHP, XML, Javascript</a:t>
          </a:r>
          <a:endParaRPr lang="pt-BR" dirty="0"/>
        </a:p>
      </dgm:t>
    </dgm:pt>
    <dgm:pt modelId="{852F7DE1-5743-4AD4-BC87-763B6983500D}" type="parTrans" cxnId="{B8121A0C-6487-40E1-A494-29D8A288BF59}">
      <dgm:prSet/>
      <dgm:spPr/>
      <dgm:t>
        <a:bodyPr/>
        <a:lstStyle/>
        <a:p>
          <a:endParaRPr lang="pt-BR"/>
        </a:p>
      </dgm:t>
    </dgm:pt>
    <dgm:pt modelId="{BBAC79DF-D488-4C06-B886-63E4BC773CDE}" type="sibTrans" cxnId="{B8121A0C-6487-40E1-A494-29D8A288BF59}">
      <dgm:prSet/>
      <dgm:spPr/>
      <dgm:t>
        <a:bodyPr/>
        <a:lstStyle/>
        <a:p>
          <a:endParaRPr lang="pt-BR"/>
        </a:p>
      </dgm:t>
    </dgm:pt>
    <dgm:pt modelId="{2526993F-9962-488E-9F13-44C465023A3A}">
      <dgm:prSet phldrT="[Texto]"/>
      <dgm:spPr/>
      <dgm:t>
        <a:bodyPr/>
        <a:lstStyle/>
        <a:p>
          <a:r>
            <a:rPr lang="pt-BR" dirty="0" smtClean="0"/>
            <a:t>usabilidade, navegabilidade, facilidade de uso</a:t>
          </a:r>
          <a:endParaRPr lang="pt-BR" dirty="0"/>
        </a:p>
      </dgm:t>
    </dgm:pt>
    <dgm:pt modelId="{17A6D7FD-6CF8-419F-8FFA-39E32FFC9582}" type="parTrans" cxnId="{821E468F-36C2-4A36-B393-5D6D30BDB0C1}">
      <dgm:prSet/>
      <dgm:spPr/>
      <dgm:t>
        <a:bodyPr/>
        <a:lstStyle/>
        <a:p>
          <a:endParaRPr lang="pt-BR"/>
        </a:p>
      </dgm:t>
    </dgm:pt>
    <dgm:pt modelId="{37736146-A8B8-4C75-97CC-D74CDD0627C3}" type="sibTrans" cxnId="{821E468F-36C2-4A36-B393-5D6D30BDB0C1}">
      <dgm:prSet/>
      <dgm:spPr/>
      <dgm:t>
        <a:bodyPr/>
        <a:lstStyle/>
        <a:p>
          <a:endParaRPr lang="pt-BR"/>
        </a:p>
      </dgm:t>
    </dgm:pt>
    <dgm:pt modelId="{4AB539A4-4618-43C0-A104-03EB662388A2}">
      <dgm:prSet phldrT="[Texto]"/>
      <dgm:spPr/>
      <dgm:t>
        <a:bodyPr/>
        <a:lstStyle/>
        <a:p>
          <a:r>
            <a:rPr lang="pt-BR" dirty="0" smtClean="0"/>
            <a:t>conceitos de gestão e administração</a:t>
          </a:r>
          <a:endParaRPr lang="pt-BR" dirty="0"/>
        </a:p>
      </dgm:t>
    </dgm:pt>
    <dgm:pt modelId="{3471DA77-30A5-40A1-8776-38AC2393A52B}" type="parTrans" cxnId="{533D450F-B5A1-400D-B4C1-53E44759FEA7}">
      <dgm:prSet/>
      <dgm:spPr/>
      <dgm:t>
        <a:bodyPr/>
        <a:lstStyle/>
        <a:p>
          <a:endParaRPr lang="pt-BR"/>
        </a:p>
      </dgm:t>
    </dgm:pt>
    <dgm:pt modelId="{6342DF09-8DD5-43F2-A32A-77EDBFCD107D}" type="sibTrans" cxnId="{533D450F-B5A1-400D-B4C1-53E44759FEA7}">
      <dgm:prSet/>
      <dgm:spPr/>
      <dgm:t>
        <a:bodyPr/>
        <a:lstStyle/>
        <a:p>
          <a:endParaRPr lang="pt-BR"/>
        </a:p>
      </dgm:t>
    </dgm:pt>
    <dgm:pt modelId="{0C2BA563-E337-4D9B-8641-9B2FE85FC9DA}">
      <dgm:prSet phldrT="[Texto]"/>
      <dgm:spPr/>
      <dgm:t>
        <a:bodyPr/>
        <a:lstStyle/>
        <a:p>
          <a:r>
            <a:rPr lang="pt-BR" dirty="0" smtClean="0"/>
            <a:t>MVC e Zend Framework são diferenciais</a:t>
          </a:r>
          <a:endParaRPr lang="pt-BR" dirty="0"/>
        </a:p>
      </dgm:t>
    </dgm:pt>
    <dgm:pt modelId="{8D4C4143-6992-4943-979D-0E0B7EE5B959}" type="parTrans" cxnId="{2C556D13-AA77-4D0A-B757-6D39B4586E90}">
      <dgm:prSet/>
      <dgm:spPr/>
      <dgm:t>
        <a:bodyPr/>
        <a:lstStyle/>
        <a:p>
          <a:endParaRPr lang="pt-BR"/>
        </a:p>
      </dgm:t>
    </dgm:pt>
    <dgm:pt modelId="{9784E9F0-D022-483A-8AFE-8161619DA1BB}" type="sibTrans" cxnId="{2C556D13-AA77-4D0A-B757-6D39B4586E90}">
      <dgm:prSet/>
      <dgm:spPr/>
      <dgm:t>
        <a:bodyPr/>
        <a:lstStyle/>
        <a:p>
          <a:endParaRPr lang="pt-BR"/>
        </a:p>
      </dgm:t>
    </dgm:pt>
    <dgm:pt modelId="{938C6DA2-6F0A-4068-A227-5FF76052A7C9}" type="pres">
      <dgm:prSet presAssocID="{DC526C38-C90C-4B90-A256-3D532D04D8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000EC6-0108-435A-915B-9EF0B56FA5A3}" type="pres">
      <dgm:prSet presAssocID="{8AE070F8-C3EC-429C-819E-657CCC65D9E3}" presName="compNode" presStyleCnt="0"/>
      <dgm:spPr/>
    </dgm:pt>
    <dgm:pt modelId="{E2CE7B90-B6FE-4D02-9A68-BFF71B1C8ABF}" type="pres">
      <dgm:prSet presAssocID="{8AE070F8-C3EC-429C-819E-657CCC65D9E3}" presName="aNode" presStyleLbl="bgShp" presStyleIdx="0" presStyleCnt="3"/>
      <dgm:spPr/>
      <dgm:t>
        <a:bodyPr/>
        <a:lstStyle/>
        <a:p>
          <a:endParaRPr lang="pt-BR"/>
        </a:p>
      </dgm:t>
    </dgm:pt>
    <dgm:pt modelId="{7604C88A-B683-4137-8BC0-9EE88DFD9A57}" type="pres">
      <dgm:prSet presAssocID="{8AE070F8-C3EC-429C-819E-657CCC65D9E3}" presName="textNode" presStyleLbl="bgShp" presStyleIdx="0" presStyleCnt="3"/>
      <dgm:spPr/>
      <dgm:t>
        <a:bodyPr/>
        <a:lstStyle/>
        <a:p>
          <a:endParaRPr lang="pt-BR"/>
        </a:p>
      </dgm:t>
    </dgm:pt>
    <dgm:pt modelId="{B5EA32D8-876E-4AC3-B82F-12A58FBDFC52}" type="pres">
      <dgm:prSet presAssocID="{8AE070F8-C3EC-429C-819E-657CCC65D9E3}" presName="compChildNode" presStyleCnt="0"/>
      <dgm:spPr/>
    </dgm:pt>
    <dgm:pt modelId="{1C5A813D-7EF3-49B1-969E-0D3887AAEA93}" type="pres">
      <dgm:prSet presAssocID="{8AE070F8-C3EC-429C-819E-657CCC65D9E3}" presName="theInnerList" presStyleCnt="0"/>
      <dgm:spPr/>
    </dgm:pt>
    <dgm:pt modelId="{C503D42C-FC2B-4A1E-AB60-17D9E5413936}" type="pres">
      <dgm:prSet presAssocID="{B66DF48B-D5AD-4AEB-8505-7226937121A8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B1E0F0-8DBB-485F-BF67-495FE580F53D}" type="pres">
      <dgm:prSet presAssocID="{B66DF48B-D5AD-4AEB-8505-7226937121A8}" presName="aSpace2" presStyleCnt="0"/>
      <dgm:spPr/>
    </dgm:pt>
    <dgm:pt modelId="{4D98E070-A437-4677-A518-89F172B261CC}" type="pres">
      <dgm:prSet presAssocID="{56A9EA08-A8E8-476E-83CB-CAA517417BF9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940A74-E0B2-4B63-A42F-3C11675FC51A}" type="pres">
      <dgm:prSet presAssocID="{56A9EA08-A8E8-476E-83CB-CAA517417BF9}" presName="aSpace2" presStyleCnt="0"/>
      <dgm:spPr/>
    </dgm:pt>
    <dgm:pt modelId="{6E257F4C-76DA-4DB5-BBD4-D0D855DE18F7}" type="pres">
      <dgm:prSet presAssocID="{4AB539A4-4618-43C0-A104-03EB662388A2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5E0600-3DA9-4357-BAE3-E905FB3189E1}" type="pres">
      <dgm:prSet presAssocID="{8AE070F8-C3EC-429C-819E-657CCC65D9E3}" presName="aSpace" presStyleCnt="0"/>
      <dgm:spPr/>
    </dgm:pt>
    <dgm:pt modelId="{46AA1369-49A4-4284-81D1-83B92700B8DC}" type="pres">
      <dgm:prSet presAssocID="{A287308D-8B1D-46A5-B3E4-880174AEDDAE}" presName="compNode" presStyleCnt="0"/>
      <dgm:spPr/>
    </dgm:pt>
    <dgm:pt modelId="{8E6E393D-12B6-40B7-91C0-9CBFF3A6437A}" type="pres">
      <dgm:prSet presAssocID="{A287308D-8B1D-46A5-B3E4-880174AEDDAE}" presName="aNode" presStyleLbl="bgShp" presStyleIdx="1" presStyleCnt="3"/>
      <dgm:spPr/>
      <dgm:t>
        <a:bodyPr/>
        <a:lstStyle/>
        <a:p>
          <a:endParaRPr lang="pt-BR"/>
        </a:p>
      </dgm:t>
    </dgm:pt>
    <dgm:pt modelId="{749E8C83-F1A7-4897-BC12-5F1B576D33E1}" type="pres">
      <dgm:prSet presAssocID="{A287308D-8B1D-46A5-B3E4-880174AEDDAE}" presName="textNode" presStyleLbl="bgShp" presStyleIdx="1" presStyleCnt="3"/>
      <dgm:spPr/>
      <dgm:t>
        <a:bodyPr/>
        <a:lstStyle/>
        <a:p>
          <a:endParaRPr lang="pt-BR"/>
        </a:p>
      </dgm:t>
    </dgm:pt>
    <dgm:pt modelId="{B6C88157-DFE3-4776-B054-18D1E5595CD0}" type="pres">
      <dgm:prSet presAssocID="{A287308D-8B1D-46A5-B3E4-880174AEDDAE}" presName="compChildNode" presStyleCnt="0"/>
      <dgm:spPr/>
    </dgm:pt>
    <dgm:pt modelId="{5002ADA4-92E8-4380-AF6E-D3AD48CC8578}" type="pres">
      <dgm:prSet presAssocID="{A287308D-8B1D-46A5-B3E4-880174AEDDAE}" presName="theInnerList" presStyleCnt="0"/>
      <dgm:spPr/>
    </dgm:pt>
    <dgm:pt modelId="{55091D38-047D-472F-96F2-20A2E2364A73}" type="pres">
      <dgm:prSet presAssocID="{0C1B8B58-37B9-4A58-9868-52BE7D9DAB28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C8F88A-37D5-4897-A676-CE9978B783FB}" type="pres">
      <dgm:prSet presAssocID="{0C1B8B58-37B9-4A58-9868-52BE7D9DAB28}" presName="aSpace2" presStyleCnt="0"/>
      <dgm:spPr/>
    </dgm:pt>
    <dgm:pt modelId="{1C102F8F-5BB1-49A0-A7B5-F935F5AB4036}" type="pres">
      <dgm:prSet presAssocID="{15724629-E7FC-4AB1-9C36-E9DD76FAB07E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236CE4-6206-40F8-B0E6-C3436113F46A}" type="pres">
      <dgm:prSet presAssocID="{A287308D-8B1D-46A5-B3E4-880174AEDDAE}" presName="aSpace" presStyleCnt="0"/>
      <dgm:spPr/>
    </dgm:pt>
    <dgm:pt modelId="{A5887052-497B-4D5E-85F1-BE06255A4C89}" type="pres">
      <dgm:prSet presAssocID="{19CE36BC-4486-4417-BA59-98198306BAF8}" presName="compNode" presStyleCnt="0"/>
      <dgm:spPr/>
    </dgm:pt>
    <dgm:pt modelId="{DD08306B-B5D8-4D9E-B2ED-D6B302230235}" type="pres">
      <dgm:prSet presAssocID="{19CE36BC-4486-4417-BA59-98198306BAF8}" presName="aNode" presStyleLbl="bgShp" presStyleIdx="2" presStyleCnt="3"/>
      <dgm:spPr/>
      <dgm:t>
        <a:bodyPr/>
        <a:lstStyle/>
        <a:p>
          <a:endParaRPr lang="pt-BR"/>
        </a:p>
      </dgm:t>
    </dgm:pt>
    <dgm:pt modelId="{096D6DAB-5658-4D2B-9AD2-5F84234E8B59}" type="pres">
      <dgm:prSet presAssocID="{19CE36BC-4486-4417-BA59-98198306BAF8}" presName="textNode" presStyleLbl="bgShp" presStyleIdx="2" presStyleCnt="3"/>
      <dgm:spPr/>
      <dgm:t>
        <a:bodyPr/>
        <a:lstStyle/>
        <a:p>
          <a:endParaRPr lang="pt-BR"/>
        </a:p>
      </dgm:t>
    </dgm:pt>
    <dgm:pt modelId="{2FF529CF-0A96-4D37-B4F4-B3D15C500331}" type="pres">
      <dgm:prSet presAssocID="{19CE36BC-4486-4417-BA59-98198306BAF8}" presName="compChildNode" presStyleCnt="0"/>
      <dgm:spPr/>
    </dgm:pt>
    <dgm:pt modelId="{2A4CE649-3990-4814-BF8B-C039EF0D459C}" type="pres">
      <dgm:prSet presAssocID="{19CE36BC-4486-4417-BA59-98198306BAF8}" presName="theInnerList" presStyleCnt="0"/>
      <dgm:spPr/>
    </dgm:pt>
    <dgm:pt modelId="{D49FE47C-BCC9-4449-A4A0-C59D3415331F}" type="pres">
      <dgm:prSet presAssocID="{3E0A674A-8316-4E1B-8285-B7E15D4A511E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FA9D9A-B3FB-4C72-B372-33CDB30E7DEA}" type="pres">
      <dgm:prSet presAssocID="{3E0A674A-8316-4E1B-8285-B7E15D4A511E}" presName="aSpace2" presStyleCnt="0"/>
      <dgm:spPr/>
    </dgm:pt>
    <dgm:pt modelId="{71C9A08C-C624-4955-9D52-E489A47F0932}" type="pres">
      <dgm:prSet presAssocID="{0C2BA563-E337-4D9B-8641-9B2FE85FC9DA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662C0D-3AF5-4CEA-9FB9-75C055ACEEC2}" type="pres">
      <dgm:prSet presAssocID="{0C2BA563-E337-4D9B-8641-9B2FE85FC9DA}" presName="aSpace2" presStyleCnt="0"/>
      <dgm:spPr/>
    </dgm:pt>
    <dgm:pt modelId="{EA183A66-FAA1-4402-AFDB-60D778C39327}" type="pres">
      <dgm:prSet presAssocID="{2526993F-9962-488E-9F13-44C465023A3A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3CF3A81-2F64-454D-8673-FAD83F6912B4}" srcId="{8AE070F8-C3EC-429C-819E-657CCC65D9E3}" destId="{B66DF48B-D5AD-4AEB-8505-7226937121A8}" srcOrd="0" destOrd="0" parTransId="{62AD9FCA-F7CE-46C2-84A9-7570F370EFBD}" sibTransId="{91490F29-160D-477C-91E9-F87D91694165}"/>
    <dgm:cxn modelId="{70F4A645-A22B-448C-A1FF-326406567603}" type="presOf" srcId="{0C2BA563-E337-4D9B-8641-9B2FE85FC9DA}" destId="{71C9A08C-C624-4955-9D52-E489A47F0932}" srcOrd="0" destOrd="0" presId="urn:microsoft.com/office/officeart/2005/8/layout/lProcess2"/>
    <dgm:cxn modelId="{728CA97A-73AB-4472-A39F-A54768988D7C}" type="presOf" srcId="{56A9EA08-A8E8-476E-83CB-CAA517417BF9}" destId="{4D98E070-A437-4677-A518-89F172B261CC}" srcOrd="0" destOrd="0" presId="urn:microsoft.com/office/officeart/2005/8/layout/lProcess2"/>
    <dgm:cxn modelId="{B8121A0C-6487-40E1-A494-29D8A288BF59}" srcId="{19CE36BC-4486-4417-BA59-98198306BAF8}" destId="{3E0A674A-8316-4E1B-8285-B7E15D4A511E}" srcOrd="0" destOrd="0" parTransId="{852F7DE1-5743-4AD4-BC87-763B6983500D}" sibTransId="{BBAC79DF-D488-4C06-B886-63E4BC773CDE}"/>
    <dgm:cxn modelId="{8A9471D7-215C-471D-B0E8-72222059C930}" srcId="{DC526C38-C90C-4B90-A256-3D532D04D8B7}" destId="{A287308D-8B1D-46A5-B3E4-880174AEDDAE}" srcOrd="1" destOrd="0" parTransId="{559B1FF9-70D7-427C-AF02-B6A349384F2A}" sibTransId="{74C0D01E-2C25-431A-B2AA-8722F9A5BD58}"/>
    <dgm:cxn modelId="{06F49A10-5E23-4BDB-A66A-30CDDE6276A7}" type="presOf" srcId="{2526993F-9962-488E-9F13-44C465023A3A}" destId="{EA183A66-FAA1-4402-AFDB-60D778C39327}" srcOrd="0" destOrd="0" presId="urn:microsoft.com/office/officeart/2005/8/layout/lProcess2"/>
    <dgm:cxn modelId="{2F1A1116-0A73-4AE2-90BD-EB2920F73B35}" type="presOf" srcId="{B66DF48B-D5AD-4AEB-8505-7226937121A8}" destId="{C503D42C-FC2B-4A1E-AB60-17D9E5413936}" srcOrd="0" destOrd="0" presId="urn:microsoft.com/office/officeart/2005/8/layout/lProcess2"/>
    <dgm:cxn modelId="{62CD6E40-50A8-435E-9EB7-1D03FCC0584E}" type="presOf" srcId="{3E0A674A-8316-4E1B-8285-B7E15D4A511E}" destId="{D49FE47C-BCC9-4449-A4A0-C59D3415331F}" srcOrd="0" destOrd="0" presId="urn:microsoft.com/office/officeart/2005/8/layout/lProcess2"/>
    <dgm:cxn modelId="{7DC9726D-E08F-4164-BDA8-9190FC3DB798}" type="presOf" srcId="{A287308D-8B1D-46A5-B3E4-880174AEDDAE}" destId="{749E8C83-F1A7-4897-BC12-5F1B576D33E1}" srcOrd="1" destOrd="0" presId="urn:microsoft.com/office/officeart/2005/8/layout/lProcess2"/>
    <dgm:cxn modelId="{EED40581-361D-4560-B2C6-35A322EB5939}" type="presOf" srcId="{8AE070F8-C3EC-429C-819E-657CCC65D9E3}" destId="{7604C88A-B683-4137-8BC0-9EE88DFD9A57}" srcOrd="1" destOrd="0" presId="urn:microsoft.com/office/officeart/2005/8/layout/lProcess2"/>
    <dgm:cxn modelId="{D59F7C77-89D6-4763-94FA-CB420B899626}" type="presOf" srcId="{19CE36BC-4486-4417-BA59-98198306BAF8}" destId="{DD08306B-B5D8-4D9E-B2ED-D6B302230235}" srcOrd="0" destOrd="0" presId="urn:microsoft.com/office/officeart/2005/8/layout/lProcess2"/>
    <dgm:cxn modelId="{ABCCF1BD-0C77-4FD0-9777-CDA6BB74F5AE}" type="presOf" srcId="{19CE36BC-4486-4417-BA59-98198306BAF8}" destId="{096D6DAB-5658-4D2B-9AD2-5F84234E8B59}" srcOrd="1" destOrd="0" presId="urn:microsoft.com/office/officeart/2005/8/layout/lProcess2"/>
    <dgm:cxn modelId="{FCDB6C5C-BA3E-4A3E-8CF4-27EFA636630A}" type="presOf" srcId="{4AB539A4-4618-43C0-A104-03EB662388A2}" destId="{6E257F4C-76DA-4DB5-BBD4-D0D855DE18F7}" srcOrd="0" destOrd="0" presId="urn:microsoft.com/office/officeart/2005/8/layout/lProcess2"/>
    <dgm:cxn modelId="{533D450F-B5A1-400D-B4C1-53E44759FEA7}" srcId="{8AE070F8-C3EC-429C-819E-657CCC65D9E3}" destId="{4AB539A4-4618-43C0-A104-03EB662388A2}" srcOrd="2" destOrd="0" parTransId="{3471DA77-30A5-40A1-8776-38AC2393A52B}" sibTransId="{6342DF09-8DD5-43F2-A32A-77EDBFCD107D}"/>
    <dgm:cxn modelId="{BAD8FF86-EF3F-4138-B5AC-B24D103C5FE1}" srcId="{A287308D-8B1D-46A5-B3E4-880174AEDDAE}" destId="{0C1B8B58-37B9-4A58-9868-52BE7D9DAB28}" srcOrd="0" destOrd="0" parTransId="{F5080704-D17E-4E06-8335-7D4DB3EDB700}" sibTransId="{A57B1250-94D9-4438-BFDE-4B0E146B8DEB}"/>
    <dgm:cxn modelId="{AB281107-2903-4BD3-8ACF-CD1814CCACDA}" type="presOf" srcId="{0C1B8B58-37B9-4A58-9868-52BE7D9DAB28}" destId="{55091D38-047D-472F-96F2-20A2E2364A73}" srcOrd="0" destOrd="0" presId="urn:microsoft.com/office/officeart/2005/8/layout/lProcess2"/>
    <dgm:cxn modelId="{80A805E7-A011-494D-96C0-3E840812F108}" srcId="{8AE070F8-C3EC-429C-819E-657CCC65D9E3}" destId="{56A9EA08-A8E8-476E-83CB-CAA517417BF9}" srcOrd="1" destOrd="0" parTransId="{51B7C79C-3016-44BE-B211-14FB7694D502}" sibTransId="{691B744E-A4C5-45F9-9AC1-81A309078846}"/>
    <dgm:cxn modelId="{69D9E733-4C35-40B4-A6CF-D3309C1D5D06}" type="presOf" srcId="{A287308D-8B1D-46A5-B3E4-880174AEDDAE}" destId="{8E6E393D-12B6-40B7-91C0-9CBFF3A6437A}" srcOrd="0" destOrd="0" presId="urn:microsoft.com/office/officeart/2005/8/layout/lProcess2"/>
    <dgm:cxn modelId="{2C556D13-AA77-4D0A-B757-6D39B4586E90}" srcId="{19CE36BC-4486-4417-BA59-98198306BAF8}" destId="{0C2BA563-E337-4D9B-8641-9B2FE85FC9DA}" srcOrd="1" destOrd="0" parTransId="{8D4C4143-6992-4943-979D-0E0B7EE5B959}" sibTransId="{9784E9F0-D022-483A-8AFE-8161619DA1BB}"/>
    <dgm:cxn modelId="{821E468F-36C2-4A36-B393-5D6D30BDB0C1}" srcId="{19CE36BC-4486-4417-BA59-98198306BAF8}" destId="{2526993F-9962-488E-9F13-44C465023A3A}" srcOrd="2" destOrd="0" parTransId="{17A6D7FD-6CF8-419F-8FFA-39E32FFC9582}" sibTransId="{37736146-A8B8-4C75-97CC-D74CDD0627C3}"/>
    <dgm:cxn modelId="{181CDFEE-54CB-4F5E-897C-6B6BDE39B19E}" type="presOf" srcId="{8AE070F8-C3EC-429C-819E-657CCC65D9E3}" destId="{E2CE7B90-B6FE-4D02-9A68-BFF71B1C8ABF}" srcOrd="0" destOrd="0" presId="urn:microsoft.com/office/officeart/2005/8/layout/lProcess2"/>
    <dgm:cxn modelId="{2E56F164-0CE9-4E01-BD59-F48FC3F8C380}" type="presOf" srcId="{DC526C38-C90C-4B90-A256-3D532D04D8B7}" destId="{938C6DA2-6F0A-4068-A227-5FF76052A7C9}" srcOrd="0" destOrd="0" presId="urn:microsoft.com/office/officeart/2005/8/layout/lProcess2"/>
    <dgm:cxn modelId="{2273F698-0426-400E-933C-59B4402EB56B}" type="presOf" srcId="{15724629-E7FC-4AB1-9C36-E9DD76FAB07E}" destId="{1C102F8F-5BB1-49A0-A7B5-F935F5AB4036}" srcOrd="0" destOrd="0" presId="urn:microsoft.com/office/officeart/2005/8/layout/lProcess2"/>
    <dgm:cxn modelId="{E1502B19-76EA-4D1D-9153-1E6F744BCD8E}" srcId="{DC526C38-C90C-4B90-A256-3D532D04D8B7}" destId="{8AE070F8-C3EC-429C-819E-657CCC65D9E3}" srcOrd="0" destOrd="0" parTransId="{F93ADC44-DFAB-4449-992C-B2737D678C10}" sibTransId="{648D6911-C797-4C61-AE78-4960C4287375}"/>
    <dgm:cxn modelId="{0CCCB304-D2F5-4AE3-BF3F-2D1E81E4E055}" srcId="{DC526C38-C90C-4B90-A256-3D532D04D8B7}" destId="{19CE36BC-4486-4417-BA59-98198306BAF8}" srcOrd="2" destOrd="0" parTransId="{5EC7E8A3-27FB-48C8-99BA-C53134E55B0C}" sibTransId="{1C8CD2B7-5765-4D7F-90FA-69B539CA26F5}"/>
    <dgm:cxn modelId="{AC81303D-CF0A-4169-B8F7-BAE42B533F48}" srcId="{A287308D-8B1D-46A5-B3E4-880174AEDDAE}" destId="{15724629-E7FC-4AB1-9C36-E9DD76FAB07E}" srcOrd="1" destOrd="0" parTransId="{AAB226DE-DDAE-41A6-B99A-AF497C3E8ADF}" sibTransId="{3ECBCD0A-940D-4CB0-87F2-3A18CAD18104}"/>
    <dgm:cxn modelId="{8A656FA5-198A-4E68-A99F-5E5FE5574AD1}" type="presParOf" srcId="{938C6DA2-6F0A-4068-A227-5FF76052A7C9}" destId="{98000EC6-0108-435A-915B-9EF0B56FA5A3}" srcOrd="0" destOrd="0" presId="urn:microsoft.com/office/officeart/2005/8/layout/lProcess2"/>
    <dgm:cxn modelId="{0A286139-69EB-4DF5-921A-FF048C2F2BBA}" type="presParOf" srcId="{98000EC6-0108-435A-915B-9EF0B56FA5A3}" destId="{E2CE7B90-B6FE-4D02-9A68-BFF71B1C8ABF}" srcOrd="0" destOrd="0" presId="urn:microsoft.com/office/officeart/2005/8/layout/lProcess2"/>
    <dgm:cxn modelId="{73D3E57F-B6F6-4291-8478-4B60329A14C5}" type="presParOf" srcId="{98000EC6-0108-435A-915B-9EF0B56FA5A3}" destId="{7604C88A-B683-4137-8BC0-9EE88DFD9A57}" srcOrd="1" destOrd="0" presId="urn:microsoft.com/office/officeart/2005/8/layout/lProcess2"/>
    <dgm:cxn modelId="{AD29BB1E-2601-484C-AB5E-85B8D0287CC2}" type="presParOf" srcId="{98000EC6-0108-435A-915B-9EF0B56FA5A3}" destId="{B5EA32D8-876E-4AC3-B82F-12A58FBDFC52}" srcOrd="2" destOrd="0" presId="urn:microsoft.com/office/officeart/2005/8/layout/lProcess2"/>
    <dgm:cxn modelId="{A0681FA7-A18E-4F51-A2EE-8178F8D4EE7E}" type="presParOf" srcId="{B5EA32D8-876E-4AC3-B82F-12A58FBDFC52}" destId="{1C5A813D-7EF3-49B1-969E-0D3887AAEA93}" srcOrd="0" destOrd="0" presId="urn:microsoft.com/office/officeart/2005/8/layout/lProcess2"/>
    <dgm:cxn modelId="{91A16B5C-622E-4025-BE37-AC3D3191468B}" type="presParOf" srcId="{1C5A813D-7EF3-49B1-969E-0D3887AAEA93}" destId="{C503D42C-FC2B-4A1E-AB60-17D9E5413936}" srcOrd="0" destOrd="0" presId="urn:microsoft.com/office/officeart/2005/8/layout/lProcess2"/>
    <dgm:cxn modelId="{DBF26FD2-20F2-420F-B17F-B5C29DEB06B1}" type="presParOf" srcId="{1C5A813D-7EF3-49B1-969E-0D3887AAEA93}" destId="{EFB1E0F0-8DBB-485F-BF67-495FE580F53D}" srcOrd="1" destOrd="0" presId="urn:microsoft.com/office/officeart/2005/8/layout/lProcess2"/>
    <dgm:cxn modelId="{D4A8A4C1-2478-4D2F-AF9F-BBA2A05C3F6E}" type="presParOf" srcId="{1C5A813D-7EF3-49B1-969E-0D3887AAEA93}" destId="{4D98E070-A437-4677-A518-89F172B261CC}" srcOrd="2" destOrd="0" presId="urn:microsoft.com/office/officeart/2005/8/layout/lProcess2"/>
    <dgm:cxn modelId="{A9683E3B-850C-4A94-AE50-B99AD09E64FE}" type="presParOf" srcId="{1C5A813D-7EF3-49B1-969E-0D3887AAEA93}" destId="{9F940A74-E0B2-4B63-A42F-3C11675FC51A}" srcOrd="3" destOrd="0" presId="urn:microsoft.com/office/officeart/2005/8/layout/lProcess2"/>
    <dgm:cxn modelId="{0661581A-B038-45B0-8DC7-A5CF847150F4}" type="presParOf" srcId="{1C5A813D-7EF3-49B1-969E-0D3887AAEA93}" destId="{6E257F4C-76DA-4DB5-BBD4-D0D855DE18F7}" srcOrd="4" destOrd="0" presId="urn:microsoft.com/office/officeart/2005/8/layout/lProcess2"/>
    <dgm:cxn modelId="{D7F2F238-2519-43BC-A89C-5DF3FFEE4D1F}" type="presParOf" srcId="{938C6DA2-6F0A-4068-A227-5FF76052A7C9}" destId="{545E0600-3DA9-4357-BAE3-E905FB3189E1}" srcOrd="1" destOrd="0" presId="urn:microsoft.com/office/officeart/2005/8/layout/lProcess2"/>
    <dgm:cxn modelId="{39332657-212C-4321-A967-207451329ACE}" type="presParOf" srcId="{938C6DA2-6F0A-4068-A227-5FF76052A7C9}" destId="{46AA1369-49A4-4284-81D1-83B92700B8DC}" srcOrd="2" destOrd="0" presId="urn:microsoft.com/office/officeart/2005/8/layout/lProcess2"/>
    <dgm:cxn modelId="{585EEFE0-B270-4996-9564-6D55D588BD23}" type="presParOf" srcId="{46AA1369-49A4-4284-81D1-83B92700B8DC}" destId="{8E6E393D-12B6-40B7-91C0-9CBFF3A6437A}" srcOrd="0" destOrd="0" presId="urn:microsoft.com/office/officeart/2005/8/layout/lProcess2"/>
    <dgm:cxn modelId="{7ABEFF69-A827-4E93-A7E8-2AB6DC866754}" type="presParOf" srcId="{46AA1369-49A4-4284-81D1-83B92700B8DC}" destId="{749E8C83-F1A7-4897-BC12-5F1B576D33E1}" srcOrd="1" destOrd="0" presId="urn:microsoft.com/office/officeart/2005/8/layout/lProcess2"/>
    <dgm:cxn modelId="{D870DFA2-C1A8-4306-B5DE-E59479ED5D79}" type="presParOf" srcId="{46AA1369-49A4-4284-81D1-83B92700B8DC}" destId="{B6C88157-DFE3-4776-B054-18D1E5595CD0}" srcOrd="2" destOrd="0" presId="urn:microsoft.com/office/officeart/2005/8/layout/lProcess2"/>
    <dgm:cxn modelId="{F2CFAA8D-48C8-4F91-A865-F63B38F998BC}" type="presParOf" srcId="{B6C88157-DFE3-4776-B054-18D1E5595CD0}" destId="{5002ADA4-92E8-4380-AF6E-D3AD48CC8578}" srcOrd="0" destOrd="0" presId="urn:microsoft.com/office/officeart/2005/8/layout/lProcess2"/>
    <dgm:cxn modelId="{22C6D7C8-0F90-4B54-9B1C-DAD62576D8E4}" type="presParOf" srcId="{5002ADA4-92E8-4380-AF6E-D3AD48CC8578}" destId="{55091D38-047D-472F-96F2-20A2E2364A73}" srcOrd="0" destOrd="0" presId="urn:microsoft.com/office/officeart/2005/8/layout/lProcess2"/>
    <dgm:cxn modelId="{61F0A2B5-C080-4A97-B095-F9C83BDF2183}" type="presParOf" srcId="{5002ADA4-92E8-4380-AF6E-D3AD48CC8578}" destId="{BEC8F88A-37D5-4897-A676-CE9978B783FB}" srcOrd="1" destOrd="0" presId="urn:microsoft.com/office/officeart/2005/8/layout/lProcess2"/>
    <dgm:cxn modelId="{5C1C7896-CF13-48BF-9EAB-8B5FE785CCB2}" type="presParOf" srcId="{5002ADA4-92E8-4380-AF6E-D3AD48CC8578}" destId="{1C102F8F-5BB1-49A0-A7B5-F935F5AB4036}" srcOrd="2" destOrd="0" presId="urn:microsoft.com/office/officeart/2005/8/layout/lProcess2"/>
    <dgm:cxn modelId="{2AF9531F-7863-4D34-BE55-1603BCC9ACB5}" type="presParOf" srcId="{938C6DA2-6F0A-4068-A227-5FF76052A7C9}" destId="{16236CE4-6206-40F8-B0E6-C3436113F46A}" srcOrd="3" destOrd="0" presId="urn:microsoft.com/office/officeart/2005/8/layout/lProcess2"/>
    <dgm:cxn modelId="{10B3FF79-1AD3-4442-8A7F-76B75A566EC7}" type="presParOf" srcId="{938C6DA2-6F0A-4068-A227-5FF76052A7C9}" destId="{A5887052-497B-4D5E-85F1-BE06255A4C89}" srcOrd="4" destOrd="0" presId="urn:microsoft.com/office/officeart/2005/8/layout/lProcess2"/>
    <dgm:cxn modelId="{4244EDC4-A43F-4753-AB7B-4ECC4DD01F9D}" type="presParOf" srcId="{A5887052-497B-4D5E-85F1-BE06255A4C89}" destId="{DD08306B-B5D8-4D9E-B2ED-D6B302230235}" srcOrd="0" destOrd="0" presId="urn:microsoft.com/office/officeart/2005/8/layout/lProcess2"/>
    <dgm:cxn modelId="{F69B6A03-BF92-45FA-82BE-7E1273A2BF94}" type="presParOf" srcId="{A5887052-497B-4D5E-85F1-BE06255A4C89}" destId="{096D6DAB-5658-4D2B-9AD2-5F84234E8B59}" srcOrd="1" destOrd="0" presId="urn:microsoft.com/office/officeart/2005/8/layout/lProcess2"/>
    <dgm:cxn modelId="{5B3786E5-C10F-4559-9485-B01051E7F35F}" type="presParOf" srcId="{A5887052-497B-4D5E-85F1-BE06255A4C89}" destId="{2FF529CF-0A96-4D37-B4F4-B3D15C500331}" srcOrd="2" destOrd="0" presId="urn:microsoft.com/office/officeart/2005/8/layout/lProcess2"/>
    <dgm:cxn modelId="{7333F917-A82F-49CC-9D24-156B598AE904}" type="presParOf" srcId="{2FF529CF-0A96-4D37-B4F4-B3D15C500331}" destId="{2A4CE649-3990-4814-BF8B-C039EF0D459C}" srcOrd="0" destOrd="0" presId="urn:microsoft.com/office/officeart/2005/8/layout/lProcess2"/>
    <dgm:cxn modelId="{59127C8B-8861-482B-93FD-9AA16CD94D8A}" type="presParOf" srcId="{2A4CE649-3990-4814-BF8B-C039EF0D459C}" destId="{D49FE47C-BCC9-4449-A4A0-C59D3415331F}" srcOrd="0" destOrd="0" presId="urn:microsoft.com/office/officeart/2005/8/layout/lProcess2"/>
    <dgm:cxn modelId="{7E7D4A8A-B658-4143-AA18-59CB8091B1A6}" type="presParOf" srcId="{2A4CE649-3990-4814-BF8B-C039EF0D459C}" destId="{9CFA9D9A-B3FB-4C72-B372-33CDB30E7DEA}" srcOrd="1" destOrd="0" presId="urn:microsoft.com/office/officeart/2005/8/layout/lProcess2"/>
    <dgm:cxn modelId="{963CD000-3784-4D45-ACC2-E03F8F96D970}" type="presParOf" srcId="{2A4CE649-3990-4814-BF8B-C039EF0D459C}" destId="{71C9A08C-C624-4955-9D52-E489A47F0932}" srcOrd="2" destOrd="0" presId="urn:microsoft.com/office/officeart/2005/8/layout/lProcess2"/>
    <dgm:cxn modelId="{2A4F1BCF-84C7-403F-88CA-CB9DB518EF88}" type="presParOf" srcId="{2A4CE649-3990-4814-BF8B-C039EF0D459C}" destId="{0A662C0D-3AF5-4CEA-9FB9-75C055ACEEC2}" srcOrd="3" destOrd="0" presId="urn:microsoft.com/office/officeart/2005/8/layout/lProcess2"/>
    <dgm:cxn modelId="{0674E259-E599-4710-BEF6-A9BBFC4A1BA0}" type="presParOf" srcId="{2A4CE649-3990-4814-BF8B-C039EF0D459C}" destId="{EA183A66-FAA1-4402-AFDB-60D778C39327}" srcOrd="4" destOrd="0" presId="urn:microsoft.com/office/officeart/2005/8/layout/lProcess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1EF48AE-8A98-4221-A7AE-8A8013000B7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20D892F-EC67-4593-951E-A5B82EE6C7BD}">
      <dgm:prSet phldrT="[Texto]"/>
      <dgm:spPr/>
      <dgm:t>
        <a:bodyPr/>
        <a:lstStyle/>
        <a:p>
          <a:r>
            <a:rPr lang="pt-BR" dirty="0" smtClean="0"/>
            <a:t>Designer</a:t>
          </a:r>
          <a:endParaRPr lang="pt-BR" dirty="0"/>
        </a:p>
      </dgm:t>
    </dgm:pt>
    <dgm:pt modelId="{CC16D766-D423-4CF0-9F80-BFFA04B1CD83}" type="parTrans" cxnId="{5C07C284-D549-46DB-9906-5770BB67BF31}">
      <dgm:prSet/>
      <dgm:spPr/>
      <dgm:t>
        <a:bodyPr/>
        <a:lstStyle/>
        <a:p>
          <a:endParaRPr lang="pt-BR"/>
        </a:p>
      </dgm:t>
    </dgm:pt>
    <dgm:pt modelId="{F34D57B5-5701-42FC-98A9-DC82BDAF9666}" type="sibTrans" cxnId="{5C07C284-D549-46DB-9906-5770BB67BF31}">
      <dgm:prSet/>
      <dgm:spPr/>
      <dgm:t>
        <a:bodyPr/>
        <a:lstStyle/>
        <a:p>
          <a:endParaRPr lang="pt-BR"/>
        </a:p>
      </dgm:t>
    </dgm:pt>
    <dgm:pt modelId="{941DCBB0-97A9-407D-BEEE-22F0E1F3C158}">
      <dgm:prSet phldrT="[Texto]"/>
      <dgm:spPr/>
      <dgm:t>
        <a:bodyPr/>
        <a:lstStyle/>
        <a:p>
          <a:r>
            <a:rPr lang="pt-BR" dirty="0" smtClean="0"/>
            <a:t>Designer em lojas </a:t>
          </a:r>
          <a:r>
            <a:rPr lang="pt-BR" dirty="0" err="1" smtClean="0"/>
            <a:t>Magento</a:t>
          </a:r>
          <a:endParaRPr lang="pt-BR" dirty="0"/>
        </a:p>
      </dgm:t>
    </dgm:pt>
    <dgm:pt modelId="{B0E59FFF-CA4A-4A66-8B4B-048126761666}" type="parTrans" cxnId="{775E47E1-53C7-4E92-A3BD-FD960BFC3649}">
      <dgm:prSet/>
      <dgm:spPr/>
      <dgm:t>
        <a:bodyPr/>
        <a:lstStyle/>
        <a:p>
          <a:endParaRPr lang="pt-BR"/>
        </a:p>
      </dgm:t>
    </dgm:pt>
    <dgm:pt modelId="{CA07DA1B-AD5E-459A-B9AA-1C168E4A1DD8}" type="sibTrans" cxnId="{775E47E1-53C7-4E92-A3BD-FD960BFC3649}">
      <dgm:prSet/>
      <dgm:spPr/>
      <dgm:t>
        <a:bodyPr/>
        <a:lstStyle/>
        <a:p>
          <a:endParaRPr lang="pt-BR"/>
        </a:p>
      </dgm:t>
    </dgm:pt>
    <dgm:pt modelId="{302283FE-70BD-4778-8EFF-917AD0E4A4DE}">
      <dgm:prSet phldrT="[Texto]"/>
      <dgm:spPr/>
      <dgm:t>
        <a:bodyPr/>
        <a:lstStyle/>
        <a:p>
          <a:r>
            <a:rPr lang="pt-BR" dirty="0" err="1" smtClean="0"/>
            <a:t>Developer</a:t>
          </a:r>
          <a:endParaRPr lang="pt-BR" dirty="0"/>
        </a:p>
      </dgm:t>
    </dgm:pt>
    <dgm:pt modelId="{DFA64F48-70E6-4E4C-8B95-BDC243FF3FB3}" type="parTrans" cxnId="{7FA8BF65-4740-4E40-8789-0767896AE85D}">
      <dgm:prSet/>
      <dgm:spPr/>
      <dgm:t>
        <a:bodyPr/>
        <a:lstStyle/>
        <a:p>
          <a:endParaRPr lang="pt-BR"/>
        </a:p>
      </dgm:t>
    </dgm:pt>
    <dgm:pt modelId="{E0AB2231-4643-4BA3-A843-61302082BD4E}" type="sibTrans" cxnId="{7FA8BF65-4740-4E40-8789-0767896AE85D}">
      <dgm:prSet/>
      <dgm:spPr/>
      <dgm:t>
        <a:bodyPr/>
        <a:lstStyle/>
        <a:p>
          <a:endParaRPr lang="pt-BR"/>
        </a:p>
      </dgm:t>
    </dgm:pt>
    <dgm:pt modelId="{62A37E1E-70EF-45F2-83E4-9303440D0208}">
      <dgm:prSet phldrT="[Texto]"/>
      <dgm:spPr/>
      <dgm:t>
        <a:bodyPr/>
        <a:lstStyle/>
        <a:p>
          <a:r>
            <a:rPr lang="pt-BR" dirty="0" smtClean="0"/>
            <a:t>Desenvolvedor  de lojas </a:t>
          </a:r>
          <a:r>
            <a:rPr lang="pt-BR" dirty="0" err="1" smtClean="0"/>
            <a:t>Magento</a:t>
          </a:r>
          <a:endParaRPr lang="pt-BR" dirty="0"/>
        </a:p>
      </dgm:t>
    </dgm:pt>
    <dgm:pt modelId="{E79AD6DB-2F5D-42A5-B195-2836CE8262E7}" type="parTrans" cxnId="{FF87FBB7-91EC-4E15-8A07-A07C9AE0E9FF}">
      <dgm:prSet/>
      <dgm:spPr/>
      <dgm:t>
        <a:bodyPr/>
        <a:lstStyle/>
        <a:p>
          <a:endParaRPr lang="pt-BR"/>
        </a:p>
      </dgm:t>
    </dgm:pt>
    <dgm:pt modelId="{9645CB35-FE9D-4B03-AA53-76763CC3027F}" type="sibTrans" cxnId="{FF87FBB7-91EC-4E15-8A07-A07C9AE0E9FF}">
      <dgm:prSet/>
      <dgm:spPr/>
      <dgm:t>
        <a:bodyPr/>
        <a:lstStyle/>
        <a:p>
          <a:endParaRPr lang="pt-BR"/>
        </a:p>
      </dgm:t>
    </dgm:pt>
    <dgm:pt modelId="{5366081A-DC95-4133-AA18-B3D129060B31}">
      <dgm:prSet phldrT="[Texto]"/>
      <dgm:spPr/>
      <dgm:t>
        <a:bodyPr/>
        <a:lstStyle/>
        <a:p>
          <a:r>
            <a:rPr lang="pt-BR" dirty="0" smtClean="0"/>
            <a:t>Business</a:t>
          </a:r>
          <a:endParaRPr lang="pt-BR" dirty="0"/>
        </a:p>
      </dgm:t>
    </dgm:pt>
    <dgm:pt modelId="{B49E5418-4DE4-409A-9FAD-972C900222F5}" type="parTrans" cxnId="{F40A5D3C-6BF5-4238-845C-8F389AC95970}">
      <dgm:prSet/>
      <dgm:spPr/>
      <dgm:t>
        <a:bodyPr/>
        <a:lstStyle/>
        <a:p>
          <a:endParaRPr lang="pt-BR"/>
        </a:p>
      </dgm:t>
    </dgm:pt>
    <dgm:pt modelId="{3B790E65-D050-4E93-95F5-3005D6B56219}" type="sibTrans" cxnId="{F40A5D3C-6BF5-4238-845C-8F389AC95970}">
      <dgm:prSet/>
      <dgm:spPr/>
      <dgm:t>
        <a:bodyPr/>
        <a:lstStyle/>
        <a:p>
          <a:endParaRPr lang="pt-BR"/>
        </a:p>
      </dgm:t>
    </dgm:pt>
    <dgm:pt modelId="{5FEAA614-0B97-4395-9815-2E0293078A45}">
      <dgm:prSet phldrT="[Texto]"/>
      <dgm:spPr/>
      <dgm:t>
        <a:bodyPr/>
        <a:lstStyle/>
        <a:p>
          <a:r>
            <a:rPr lang="pt-BR" dirty="0" smtClean="0"/>
            <a:t>Administrador de Lojas </a:t>
          </a:r>
          <a:r>
            <a:rPr lang="pt-BR" dirty="0" err="1" smtClean="0"/>
            <a:t>Magento</a:t>
          </a:r>
          <a:endParaRPr lang="pt-BR" dirty="0"/>
        </a:p>
      </dgm:t>
    </dgm:pt>
    <dgm:pt modelId="{0E3011FB-C849-402C-9B0D-AA989B26E411}" type="parTrans" cxnId="{C8971D9E-CB94-45D0-8767-80ABAC631B4D}">
      <dgm:prSet/>
      <dgm:spPr/>
      <dgm:t>
        <a:bodyPr/>
        <a:lstStyle/>
        <a:p>
          <a:endParaRPr lang="pt-BR"/>
        </a:p>
      </dgm:t>
    </dgm:pt>
    <dgm:pt modelId="{19CB0063-B8D1-4613-9530-F28908C78DED}" type="sibTrans" cxnId="{C8971D9E-CB94-45D0-8767-80ABAC631B4D}">
      <dgm:prSet/>
      <dgm:spPr/>
      <dgm:t>
        <a:bodyPr/>
        <a:lstStyle/>
        <a:p>
          <a:endParaRPr lang="pt-BR"/>
        </a:p>
      </dgm:t>
    </dgm:pt>
    <dgm:pt modelId="{F348BDC3-C458-4A50-BCF6-8B7FB05DD540}">
      <dgm:prSet/>
      <dgm:spPr/>
      <dgm:t>
        <a:bodyPr/>
        <a:lstStyle/>
        <a:p>
          <a:r>
            <a:rPr lang="pt-BR" smtClean="0"/>
            <a:t>Chefe de Projeto</a:t>
          </a:r>
          <a:endParaRPr lang="pt-BR" dirty="0" smtClean="0"/>
        </a:p>
      </dgm:t>
    </dgm:pt>
    <dgm:pt modelId="{6A69A2AB-93EE-4252-8D77-EEE4CA884385}" type="parTrans" cxnId="{2BB6BF0B-BE14-4428-9E4C-217477427DA5}">
      <dgm:prSet/>
      <dgm:spPr/>
      <dgm:t>
        <a:bodyPr/>
        <a:lstStyle/>
        <a:p>
          <a:endParaRPr lang="pt-BR"/>
        </a:p>
      </dgm:t>
    </dgm:pt>
    <dgm:pt modelId="{E919ECE9-872C-4C8B-9710-F0BC8590062B}" type="sibTrans" cxnId="{2BB6BF0B-BE14-4428-9E4C-217477427DA5}">
      <dgm:prSet/>
      <dgm:spPr/>
      <dgm:t>
        <a:bodyPr/>
        <a:lstStyle/>
        <a:p>
          <a:endParaRPr lang="pt-BR"/>
        </a:p>
      </dgm:t>
    </dgm:pt>
    <dgm:pt modelId="{CBC54037-EACE-42EB-AE96-F098E1C49064}">
      <dgm:prSet/>
      <dgm:spPr/>
      <dgm:t>
        <a:bodyPr/>
        <a:lstStyle/>
        <a:p>
          <a:r>
            <a:rPr lang="pt-BR" dirty="0" smtClean="0"/>
            <a:t>Engenheiro Comercial</a:t>
          </a:r>
          <a:endParaRPr lang="pt-BR" dirty="0" smtClean="0"/>
        </a:p>
      </dgm:t>
    </dgm:pt>
    <dgm:pt modelId="{CB053BDF-300E-4C01-A987-DD198D9B2602}" type="parTrans" cxnId="{64E10588-F2F1-4718-A19C-BB76F6E6EA93}">
      <dgm:prSet/>
      <dgm:spPr/>
      <dgm:t>
        <a:bodyPr/>
        <a:lstStyle/>
        <a:p>
          <a:endParaRPr lang="pt-BR"/>
        </a:p>
      </dgm:t>
    </dgm:pt>
    <dgm:pt modelId="{021D983C-740D-4520-ADC9-6988ECB3953A}" type="sibTrans" cxnId="{64E10588-F2F1-4718-A19C-BB76F6E6EA93}">
      <dgm:prSet/>
      <dgm:spPr/>
      <dgm:t>
        <a:bodyPr/>
        <a:lstStyle/>
        <a:p>
          <a:endParaRPr lang="pt-BR"/>
        </a:p>
      </dgm:t>
    </dgm:pt>
    <dgm:pt modelId="{358C7C8A-07D8-48D8-8035-976B175BE29E}">
      <dgm:prSet/>
      <dgm:spPr/>
      <dgm:t>
        <a:bodyPr/>
        <a:lstStyle/>
        <a:p>
          <a:r>
            <a:rPr lang="pt-BR" dirty="0" smtClean="0"/>
            <a:t>Analista / Desenvolvedor em Segurança</a:t>
          </a:r>
          <a:endParaRPr lang="pt-BR" dirty="0" smtClean="0"/>
        </a:p>
      </dgm:t>
    </dgm:pt>
    <dgm:pt modelId="{DB52E03C-43C9-450B-90C2-F2603E071E56}" type="parTrans" cxnId="{B785234F-ACB4-4DAE-B580-E792DE40FB0A}">
      <dgm:prSet/>
      <dgm:spPr/>
      <dgm:t>
        <a:bodyPr/>
        <a:lstStyle/>
        <a:p>
          <a:endParaRPr lang="pt-BR"/>
        </a:p>
      </dgm:t>
    </dgm:pt>
    <dgm:pt modelId="{42082F21-977B-4DEE-827F-08D2056B7093}" type="sibTrans" cxnId="{B785234F-ACB4-4DAE-B580-E792DE40FB0A}">
      <dgm:prSet/>
      <dgm:spPr/>
      <dgm:t>
        <a:bodyPr/>
        <a:lstStyle/>
        <a:p>
          <a:endParaRPr lang="pt-BR"/>
        </a:p>
      </dgm:t>
    </dgm:pt>
    <dgm:pt modelId="{9ACEF47A-949E-459F-8886-E904247989D9}" type="pres">
      <dgm:prSet presAssocID="{11EF48AE-8A98-4221-A7AE-8A8013000B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C154FC4-0732-4CD1-9E5B-6159D6B64945}" type="pres">
      <dgm:prSet presAssocID="{220D892F-EC67-4593-951E-A5B82EE6C7BD}" presName="linNode" presStyleCnt="0"/>
      <dgm:spPr/>
    </dgm:pt>
    <dgm:pt modelId="{E8078F51-17DB-417F-8761-244AC3D0DAAA}" type="pres">
      <dgm:prSet presAssocID="{220D892F-EC67-4593-951E-A5B82EE6C7B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CB3B5B-CA02-4F31-9070-456B8C88ADAD}" type="pres">
      <dgm:prSet presAssocID="{220D892F-EC67-4593-951E-A5B82EE6C7B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90F3DB-6590-46B0-B1CE-BA5F4E7B57E6}" type="pres">
      <dgm:prSet presAssocID="{F34D57B5-5701-42FC-98A9-DC82BDAF9666}" presName="sp" presStyleCnt="0"/>
      <dgm:spPr/>
    </dgm:pt>
    <dgm:pt modelId="{4C88241D-5689-46BE-86A5-69B9080EF1B9}" type="pres">
      <dgm:prSet presAssocID="{302283FE-70BD-4778-8EFF-917AD0E4A4DE}" presName="linNode" presStyleCnt="0"/>
      <dgm:spPr/>
    </dgm:pt>
    <dgm:pt modelId="{CB505A00-2F60-438D-911D-2390C5B37A51}" type="pres">
      <dgm:prSet presAssocID="{302283FE-70BD-4778-8EFF-917AD0E4A4D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5429A-1404-4476-9264-08B9A18A4C94}" type="pres">
      <dgm:prSet presAssocID="{302283FE-70BD-4778-8EFF-917AD0E4A4D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710535-9037-44E4-8F9A-69A36FB1B73A}" type="pres">
      <dgm:prSet presAssocID="{E0AB2231-4643-4BA3-A843-61302082BD4E}" presName="sp" presStyleCnt="0"/>
      <dgm:spPr/>
    </dgm:pt>
    <dgm:pt modelId="{7AD63969-21DC-4D4C-BC6D-4140A4A3B817}" type="pres">
      <dgm:prSet presAssocID="{5366081A-DC95-4133-AA18-B3D129060B31}" presName="linNode" presStyleCnt="0"/>
      <dgm:spPr/>
    </dgm:pt>
    <dgm:pt modelId="{ED704684-7673-491C-9670-D01FDB688AE6}" type="pres">
      <dgm:prSet presAssocID="{5366081A-DC95-4133-AA18-B3D129060B3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D55B4D-8E0F-4984-AD0C-2121765F68CD}" type="pres">
      <dgm:prSet presAssocID="{5366081A-DC95-4133-AA18-B3D129060B3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BB6BF0B-BE14-4428-9E4C-217477427DA5}" srcId="{5366081A-DC95-4133-AA18-B3D129060B31}" destId="{F348BDC3-C458-4A50-BCF6-8B7FB05DD540}" srcOrd="1" destOrd="0" parTransId="{6A69A2AB-93EE-4252-8D77-EEE4CA884385}" sibTransId="{E919ECE9-872C-4C8B-9710-F0BC8590062B}"/>
    <dgm:cxn modelId="{F3125CC4-63F1-4B77-8AC4-FD401CA2F36C}" type="presOf" srcId="{5FEAA614-0B97-4395-9815-2E0293078A45}" destId="{5BD55B4D-8E0F-4984-AD0C-2121765F68CD}" srcOrd="0" destOrd="0" presId="urn:microsoft.com/office/officeart/2005/8/layout/vList5"/>
    <dgm:cxn modelId="{64515140-6169-4728-AEF7-034BCAA0B206}" type="presOf" srcId="{5366081A-DC95-4133-AA18-B3D129060B31}" destId="{ED704684-7673-491C-9670-D01FDB688AE6}" srcOrd="0" destOrd="0" presId="urn:microsoft.com/office/officeart/2005/8/layout/vList5"/>
    <dgm:cxn modelId="{C8FE0330-D123-4D8A-AFDA-EBA334B81658}" type="presOf" srcId="{F348BDC3-C458-4A50-BCF6-8B7FB05DD540}" destId="{5BD55B4D-8E0F-4984-AD0C-2121765F68CD}" srcOrd="0" destOrd="1" presId="urn:microsoft.com/office/officeart/2005/8/layout/vList5"/>
    <dgm:cxn modelId="{B94EDC7B-56E1-4D59-8BA0-12C241E868AD}" type="presOf" srcId="{11EF48AE-8A98-4221-A7AE-8A8013000B73}" destId="{9ACEF47A-949E-459F-8886-E904247989D9}" srcOrd="0" destOrd="0" presId="urn:microsoft.com/office/officeart/2005/8/layout/vList5"/>
    <dgm:cxn modelId="{FF87FBB7-91EC-4E15-8A07-A07C9AE0E9FF}" srcId="{302283FE-70BD-4778-8EFF-917AD0E4A4DE}" destId="{62A37E1E-70EF-45F2-83E4-9303440D0208}" srcOrd="0" destOrd="0" parTransId="{E79AD6DB-2F5D-42A5-B195-2836CE8262E7}" sibTransId="{9645CB35-FE9D-4B03-AA53-76763CC3027F}"/>
    <dgm:cxn modelId="{79FB153C-554A-4101-BF6E-382A1B105D38}" type="presOf" srcId="{941DCBB0-97A9-407D-BEEE-22F0E1F3C158}" destId="{CCCB3B5B-CA02-4F31-9070-456B8C88ADAD}" srcOrd="0" destOrd="0" presId="urn:microsoft.com/office/officeart/2005/8/layout/vList5"/>
    <dgm:cxn modelId="{166441EE-DD26-4B1C-897B-F5B4F50C681E}" type="presOf" srcId="{358C7C8A-07D8-48D8-8035-976B175BE29E}" destId="{9FA5429A-1404-4476-9264-08B9A18A4C94}" srcOrd="0" destOrd="1" presId="urn:microsoft.com/office/officeart/2005/8/layout/vList5"/>
    <dgm:cxn modelId="{390B9234-01BC-4AFC-9C58-3257E61C5995}" type="presOf" srcId="{302283FE-70BD-4778-8EFF-917AD0E4A4DE}" destId="{CB505A00-2F60-438D-911D-2390C5B37A51}" srcOrd="0" destOrd="0" presId="urn:microsoft.com/office/officeart/2005/8/layout/vList5"/>
    <dgm:cxn modelId="{F37EE365-9970-468E-8B71-52FF29890734}" type="presOf" srcId="{CBC54037-EACE-42EB-AE96-F098E1C49064}" destId="{5BD55B4D-8E0F-4984-AD0C-2121765F68CD}" srcOrd="0" destOrd="2" presId="urn:microsoft.com/office/officeart/2005/8/layout/vList5"/>
    <dgm:cxn modelId="{B785234F-ACB4-4DAE-B580-E792DE40FB0A}" srcId="{302283FE-70BD-4778-8EFF-917AD0E4A4DE}" destId="{358C7C8A-07D8-48D8-8035-976B175BE29E}" srcOrd="1" destOrd="0" parTransId="{DB52E03C-43C9-450B-90C2-F2603E071E56}" sibTransId="{42082F21-977B-4DEE-827F-08D2056B7093}"/>
    <dgm:cxn modelId="{C8971D9E-CB94-45D0-8767-80ABAC631B4D}" srcId="{5366081A-DC95-4133-AA18-B3D129060B31}" destId="{5FEAA614-0B97-4395-9815-2E0293078A45}" srcOrd="0" destOrd="0" parTransId="{0E3011FB-C849-402C-9B0D-AA989B26E411}" sibTransId="{19CB0063-B8D1-4613-9530-F28908C78DED}"/>
    <dgm:cxn modelId="{5C07C284-D549-46DB-9906-5770BB67BF31}" srcId="{11EF48AE-8A98-4221-A7AE-8A8013000B73}" destId="{220D892F-EC67-4593-951E-A5B82EE6C7BD}" srcOrd="0" destOrd="0" parTransId="{CC16D766-D423-4CF0-9F80-BFFA04B1CD83}" sibTransId="{F34D57B5-5701-42FC-98A9-DC82BDAF9666}"/>
    <dgm:cxn modelId="{1A027F52-558B-47DE-B194-AA1805AC0645}" type="presOf" srcId="{62A37E1E-70EF-45F2-83E4-9303440D0208}" destId="{9FA5429A-1404-4476-9264-08B9A18A4C94}" srcOrd="0" destOrd="0" presId="urn:microsoft.com/office/officeart/2005/8/layout/vList5"/>
    <dgm:cxn modelId="{775E47E1-53C7-4E92-A3BD-FD960BFC3649}" srcId="{220D892F-EC67-4593-951E-A5B82EE6C7BD}" destId="{941DCBB0-97A9-407D-BEEE-22F0E1F3C158}" srcOrd="0" destOrd="0" parTransId="{B0E59FFF-CA4A-4A66-8B4B-048126761666}" sibTransId="{CA07DA1B-AD5E-459A-B9AA-1C168E4A1DD8}"/>
    <dgm:cxn modelId="{64E10588-F2F1-4718-A19C-BB76F6E6EA93}" srcId="{5366081A-DC95-4133-AA18-B3D129060B31}" destId="{CBC54037-EACE-42EB-AE96-F098E1C49064}" srcOrd="2" destOrd="0" parTransId="{CB053BDF-300E-4C01-A987-DD198D9B2602}" sibTransId="{021D983C-740D-4520-ADC9-6988ECB3953A}"/>
    <dgm:cxn modelId="{3420F4F3-7646-4C43-863B-3E3D3BEA94B2}" type="presOf" srcId="{220D892F-EC67-4593-951E-A5B82EE6C7BD}" destId="{E8078F51-17DB-417F-8761-244AC3D0DAAA}" srcOrd="0" destOrd="0" presId="urn:microsoft.com/office/officeart/2005/8/layout/vList5"/>
    <dgm:cxn modelId="{F40A5D3C-6BF5-4238-845C-8F389AC95970}" srcId="{11EF48AE-8A98-4221-A7AE-8A8013000B73}" destId="{5366081A-DC95-4133-AA18-B3D129060B31}" srcOrd="2" destOrd="0" parTransId="{B49E5418-4DE4-409A-9FAD-972C900222F5}" sibTransId="{3B790E65-D050-4E93-95F5-3005D6B56219}"/>
    <dgm:cxn modelId="{7FA8BF65-4740-4E40-8789-0767896AE85D}" srcId="{11EF48AE-8A98-4221-A7AE-8A8013000B73}" destId="{302283FE-70BD-4778-8EFF-917AD0E4A4DE}" srcOrd="1" destOrd="0" parTransId="{DFA64F48-70E6-4E4C-8B95-BDC243FF3FB3}" sibTransId="{E0AB2231-4643-4BA3-A843-61302082BD4E}"/>
    <dgm:cxn modelId="{58CBB17C-2416-421E-81FC-BBC8BBD32CE9}" type="presParOf" srcId="{9ACEF47A-949E-459F-8886-E904247989D9}" destId="{7C154FC4-0732-4CD1-9E5B-6159D6B64945}" srcOrd="0" destOrd="0" presId="urn:microsoft.com/office/officeart/2005/8/layout/vList5"/>
    <dgm:cxn modelId="{BFF704C6-4AF6-456C-8FFE-27DDBBC05298}" type="presParOf" srcId="{7C154FC4-0732-4CD1-9E5B-6159D6B64945}" destId="{E8078F51-17DB-417F-8761-244AC3D0DAAA}" srcOrd="0" destOrd="0" presId="urn:microsoft.com/office/officeart/2005/8/layout/vList5"/>
    <dgm:cxn modelId="{9F427305-81A9-40F2-A0AD-CF74F34734AB}" type="presParOf" srcId="{7C154FC4-0732-4CD1-9E5B-6159D6B64945}" destId="{CCCB3B5B-CA02-4F31-9070-456B8C88ADAD}" srcOrd="1" destOrd="0" presId="urn:microsoft.com/office/officeart/2005/8/layout/vList5"/>
    <dgm:cxn modelId="{71D82379-7569-4F71-84CB-6E674F91237C}" type="presParOf" srcId="{9ACEF47A-949E-459F-8886-E904247989D9}" destId="{6D90F3DB-6590-46B0-B1CE-BA5F4E7B57E6}" srcOrd="1" destOrd="0" presId="urn:microsoft.com/office/officeart/2005/8/layout/vList5"/>
    <dgm:cxn modelId="{F63F281C-AA7D-42BF-976F-08F6FAA3C224}" type="presParOf" srcId="{9ACEF47A-949E-459F-8886-E904247989D9}" destId="{4C88241D-5689-46BE-86A5-69B9080EF1B9}" srcOrd="2" destOrd="0" presId="urn:microsoft.com/office/officeart/2005/8/layout/vList5"/>
    <dgm:cxn modelId="{B69524FF-0AF4-476F-B3B8-4CD7F5B5C355}" type="presParOf" srcId="{4C88241D-5689-46BE-86A5-69B9080EF1B9}" destId="{CB505A00-2F60-438D-911D-2390C5B37A51}" srcOrd="0" destOrd="0" presId="urn:microsoft.com/office/officeart/2005/8/layout/vList5"/>
    <dgm:cxn modelId="{DEAF2246-DB46-475B-BBD6-1FAB1DF01EBE}" type="presParOf" srcId="{4C88241D-5689-46BE-86A5-69B9080EF1B9}" destId="{9FA5429A-1404-4476-9264-08B9A18A4C94}" srcOrd="1" destOrd="0" presId="urn:microsoft.com/office/officeart/2005/8/layout/vList5"/>
    <dgm:cxn modelId="{EE74074E-AC3E-4FEC-AEFF-C09A06C9977A}" type="presParOf" srcId="{9ACEF47A-949E-459F-8886-E904247989D9}" destId="{24710535-9037-44E4-8F9A-69A36FB1B73A}" srcOrd="3" destOrd="0" presId="urn:microsoft.com/office/officeart/2005/8/layout/vList5"/>
    <dgm:cxn modelId="{2FFB590D-CF05-46D0-B34E-D5F783F154B0}" type="presParOf" srcId="{9ACEF47A-949E-459F-8886-E904247989D9}" destId="{7AD63969-21DC-4D4C-BC6D-4140A4A3B817}" srcOrd="4" destOrd="0" presId="urn:microsoft.com/office/officeart/2005/8/layout/vList5"/>
    <dgm:cxn modelId="{2C45917C-8F7B-46D9-B8CE-772451FE11B1}" type="presParOf" srcId="{7AD63969-21DC-4D4C-BC6D-4140A4A3B817}" destId="{ED704684-7673-491C-9670-D01FDB688AE6}" srcOrd="0" destOrd="0" presId="urn:microsoft.com/office/officeart/2005/8/layout/vList5"/>
    <dgm:cxn modelId="{7211FA44-D54B-46BA-9FD3-EEB07661AB21}" type="presParOf" srcId="{7AD63969-21DC-4D4C-BC6D-4140A4A3B817}" destId="{5BD55B4D-8E0F-4984-AD0C-2121765F68CD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6C3614-7074-4FB0-8140-D6A7C7094C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97542D1-4B75-43B6-A9C5-585C3C4C1134}">
      <dgm:prSet phldrT="[Texto]"/>
      <dgm:spPr/>
      <dgm:t>
        <a:bodyPr/>
        <a:lstStyle/>
        <a:p>
          <a:r>
            <a:rPr lang="pt-BR" dirty="0" smtClean="0"/>
            <a:t>opensource e gratuito</a:t>
          </a:r>
          <a:endParaRPr lang="pt-BR" dirty="0"/>
        </a:p>
      </dgm:t>
    </dgm:pt>
    <dgm:pt modelId="{E6D9E5A0-34EE-4E1B-A0E9-E7BB87BE3A87}" type="parTrans" cxnId="{EF17E354-A30D-48C4-80FA-11ED1CF329D3}">
      <dgm:prSet/>
      <dgm:spPr/>
      <dgm:t>
        <a:bodyPr/>
        <a:lstStyle/>
        <a:p>
          <a:endParaRPr lang="pt-BR"/>
        </a:p>
      </dgm:t>
    </dgm:pt>
    <dgm:pt modelId="{8F3459F4-7FD1-48E9-AB8A-F0B636ED654D}" type="sibTrans" cxnId="{EF17E354-A30D-48C4-80FA-11ED1CF329D3}">
      <dgm:prSet/>
      <dgm:spPr/>
      <dgm:t>
        <a:bodyPr/>
        <a:lstStyle/>
        <a:p>
          <a:endParaRPr lang="pt-BR"/>
        </a:p>
      </dgm:t>
    </dgm:pt>
    <dgm:pt modelId="{F1672452-B182-4318-8F46-049581403F7D}">
      <dgm:prSet phldrT="[Texto]"/>
      <dgm:spPr/>
      <dgm:t>
        <a:bodyPr/>
        <a:lstStyle/>
        <a:p>
          <a:r>
            <a:rPr lang="pt-BR" dirty="0" smtClean="0"/>
            <a:t>não há custo de licença do software, direcionando o orçamento para serviços de instalação, customização e suporte</a:t>
          </a:r>
          <a:endParaRPr lang="pt-BR" dirty="0"/>
        </a:p>
      </dgm:t>
    </dgm:pt>
    <dgm:pt modelId="{A3A0D829-0917-4025-AEEB-3EDAFEF85200}" type="parTrans" cxnId="{EA280FE0-FEAB-4B98-9459-B02CB04183AC}">
      <dgm:prSet/>
      <dgm:spPr/>
      <dgm:t>
        <a:bodyPr/>
        <a:lstStyle/>
        <a:p>
          <a:endParaRPr lang="pt-BR"/>
        </a:p>
      </dgm:t>
    </dgm:pt>
    <dgm:pt modelId="{6D8081BD-7781-48C4-9755-1FDE31AFC71B}" type="sibTrans" cxnId="{EA280FE0-FEAB-4B98-9459-B02CB04183AC}">
      <dgm:prSet/>
      <dgm:spPr/>
      <dgm:t>
        <a:bodyPr/>
        <a:lstStyle/>
        <a:p>
          <a:endParaRPr lang="pt-BR"/>
        </a:p>
      </dgm:t>
    </dgm:pt>
    <dgm:pt modelId="{2217619A-D144-4963-A977-672F4AAAD649}">
      <dgm:prSet phldrT="[Texto]"/>
      <dgm:spPr/>
      <dgm:t>
        <a:bodyPr/>
        <a:lstStyle/>
        <a:p>
          <a:r>
            <a:rPr lang="pt-BR" dirty="0" smtClean="0"/>
            <a:t>confiável e escalável</a:t>
          </a:r>
          <a:endParaRPr lang="pt-BR" dirty="0"/>
        </a:p>
      </dgm:t>
    </dgm:pt>
    <dgm:pt modelId="{72CDC9BC-2EAE-4D16-9A3F-BD27606EBB69}" type="parTrans" cxnId="{3680CAF6-37B5-4EB5-90EE-18E8A8D745CB}">
      <dgm:prSet/>
      <dgm:spPr/>
      <dgm:t>
        <a:bodyPr/>
        <a:lstStyle/>
        <a:p>
          <a:endParaRPr lang="pt-BR"/>
        </a:p>
      </dgm:t>
    </dgm:pt>
    <dgm:pt modelId="{26CE4029-4D78-41B4-9D39-2E7BED44F522}" type="sibTrans" cxnId="{3680CAF6-37B5-4EB5-90EE-18E8A8D745CB}">
      <dgm:prSet/>
      <dgm:spPr/>
      <dgm:t>
        <a:bodyPr/>
        <a:lstStyle/>
        <a:p>
          <a:endParaRPr lang="pt-BR"/>
        </a:p>
      </dgm:t>
    </dgm:pt>
    <dgm:pt modelId="{7C69579E-89F7-4502-80EF-070B2DD21016}">
      <dgm:prSet phldrT="[Texto]"/>
      <dgm:spPr/>
      <dgm:t>
        <a:bodyPr/>
        <a:lstStyle/>
        <a:p>
          <a:r>
            <a:rPr lang="pt-BR" dirty="0" smtClean="0"/>
            <a:t>sistema próprio para lojas virtuais, com alta disponibilidade , atende desde pequenas lojas até os maiores magazines</a:t>
          </a:r>
          <a:endParaRPr lang="pt-BR" dirty="0"/>
        </a:p>
      </dgm:t>
    </dgm:pt>
    <dgm:pt modelId="{A7BA69E4-20E1-4DEA-8292-D4C9601EF2EE}" type="parTrans" cxnId="{14D1A67B-FAB5-433E-A8E7-DB089D5F1B83}">
      <dgm:prSet/>
      <dgm:spPr/>
      <dgm:t>
        <a:bodyPr/>
        <a:lstStyle/>
        <a:p>
          <a:endParaRPr lang="pt-BR"/>
        </a:p>
      </dgm:t>
    </dgm:pt>
    <dgm:pt modelId="{9DBDB168-9D71-4C88-8CCA-33E548554A97}" type="sibTrans" cxnId="{14D1A67B-FAB5-433E-A8E7-DB089D5F1B83}">
      <dgm:prSet/>
      <dgm:spPr/>
      <dgm:t>
        <a:bodyPr/>
        <a:lstStyle/>
        <a:p>
          <a:endParaRPr lang="pt-BR"/>
        </a:p>
      </dgm:t>
    </dgm:pt>
    <dgm:pt modelId="{C03C858C-6D3D-4F17-825E-977B1F69160A}">
      <dgm:prSet phldrT="[Texto]"/>
      <dgm:spPr/>
      <dgm:t>
        <a:bodyPr/>
        <a:lstStyle/>
        <a:p>
          <a:r>
            <a:rPr lang="pt-BR" dirty="0" smtClean="0"/>
            <a:t>profissionais em todo o mundo</a:t>
          </a:r>
          <a:endParaRPr lang="pt-BR" dirty="0"/>
        </a:p>
      </dgm:t>
    </dgm:pt>
    <dgm:pt modelId="{BD468457-88DE-4FAA-B2D9-F9DB276882B2}" type="parTrans" cxnId="{84D09B1C-3014-40C5-9CC5-713773FB23D7}">
      <dgm:prSet/>
      <dgm:spPr/>
      <dgm:t>
        <a:bodyPr/>
        <a:lstStyle/>
        <a:p>
          <a:endParaRPr lang="pt-BR"/>
        </a:p>
      </dgm:t>
    </dgm:pt>
    <dgm:pt modelId="{067E8551-C0C2-4426-9F39-7CA0195C480C}" type="sibTrans" cxnId="{84D09B1C-3014-40C5-9CC5-713773FB23D7}">
      <dgm:prSet/>
      <dgm:spPr/>
      <dgm:t>
        <a:bodyPr/>
        <a:lstStyle/>
        <a:p>
          <a:endParaRPr lang="pt-BR"/>
        </a:p>
      </dgm:t>
    </dgm:pt>
    <dgm:pt modelId="{96D14041-8670-4D23-B590-B7978B29A2C9}">
      <dgm:prSet phldrT="[Texto]"/>
      <dgm:spPr/>
      <dgm:t>
        <a:bodyPr/>
        <a:lstStyle/>
        <a:p>
          <a:r>
            <a:rPr lang="pt-BR" dirty="0" smtClean="0"/>
            <a:t>reconhecimento da marca estimula o desenvolvimento de profissionais ao redor do globo</a:t>
          </a:r>
          <a:endParaRPr lang="pt-BR" dirty="0"/>
        </a:p>
      </dgm:t>
    </dgm:pt>
    <dgm:pt modelId="{37D1B52F-D693-44FF-B4AD-4909533C899B}" type="parTrans" cxnId="{2158551D-64C1-4D7B-A385-C1A1DC09A500}">
      <dgm:prSet/>
      <dgm:spPr/>
      <dgm:t>
        <a:bodyPr/>
        <a:lstStyle/>
        <a:p>
          <a:endParaRPr lang="pt-BR"/>
        </a:p>
      </dgm:t>
    </dgm:pt>
    <dgm:pt modelId="{0E656647-65E1-4A64-A11F-3EE416970C87}" type="sibTrans" cxnId="{2158551D-64C1-4D7B-A385-C1A1DC09A500}">
      <dgm:prSet/>
      <dgm:spPr/>
      <dgm:t>
        <a:bodyPr/>
        <a:lstStyle/>
        <a:p>
          <a:endParaRPr lang="pt-BR"/>
        </a:p>
      </dgm:t>
    </dgm:pt>
    <dgm:pt modelId="{4E123EFD-239D-40B2-8A48-3BDD3B173AB5}">
      <dgm:prSet phldrT="[Texto]"/>
      <dgm:spPr/>
      <dgm:t>
        <a:bodyPr/>
        <a:lstStyle/>
        <a:p>
          <a:r>
            <a:rPr lang="pt-BR" dirty="0" smtClean="0"/>
            <a:t>gerenciamento de catálogo</a:t>
          </a:r>
          <a:endParaRPr lang="pt-BR" dirty="0"/>
        </a:p>
      </dgm:t>
    </dgm:pt>
    <dgm:pt modelId="{13F7FF8D-EBB5-44D5-9A18-4EC61DED749F}" type="parTrans" cxnId="{EE704302-D147-41F0-B404-580BD2ED1D47}">
      <dgm:prSet/>
      <dgm:spPr/>
    </dgm:pt>
    <dgm:pt modelId="{E4A40B90-F38C-4DA5-98C1-82B51A8F8B61}" type="sibTrans" cxnId="{EE704302-D147-41F0-B404-580BD2ED1D47}">
      <dgm:prSet/>
      <dgm:spPr/>
    </dgm:pt>
    <dgm:pt modelId="{787AE482-4AF6-4121-8134-3ECE41107E99}">
      <dgm:prSet phldrT="[Texto]"/>
      <dgm:spPr/>
      <dgm:t>
        <a:bodyPr/>
        <a:lstStyle/>
        <a:p>
          <a:r>
            <a:rPr lang="pt-BR" dirty="0" smtClean="0"/>
            <a:t>avançado, permite níveis elevados de configurações, em busca de uma melhor usabilidade e experiência para o usuário</a:t>
          </a:r>
          <a:endParaRPr lang="pt-BR" dirty="0"/>
        </a:p>
      </dgm:t>
    </dgm:pt>
    <dgm:pt modelId="{2C1FA96D-1836-4487-9854-6508ABCCCC6E}" type="parTrans" cxnId="{2180288C-A952-4EA6-AA64-702358CA6711}">
      <dgm:prSet/>
      <dgm:spPr/>
    </dgm:pt>
    <dgm:pt modelId="{85D66B4F-2775-4A0D-9FAF-AF8A4C85EF8D}" type="sibTrans" cxnId="{2180288C-A952-4EA6-AA64-702358CA6711}">
      <dgm:prSet/>
      <dgm:spPr/>
    </dgm:pt>
    <dgm:pt modelId="{2CB1D992-13E3-4F96-986B-7E5B37CA86B5}">
      <dgm:prSet phldrT="[Texto]"/>
      <dgm:spPr/>
      <dgm:t>
        <a:bodyPr/>
        <a:lstStyle/>
        <a:p>
          <a:r>
            <a:rPr lang="pt-BR" dirty="0" smtClean="0"/>
            <a:t>facilidade nos descontos</a:t>
          </a:r>
          <a:endParaRPr lang="pt-BR" dirty="0"/>
        </a:p>
      </dgm:t>
    </dgm:pt>
    <dgm:pt modelId="{67A9A0AD-4BC5-4F4C-B543-A047E862B7D5}" type="parTrans" cxnId="{8062ACEC-45B4-44A6-9E57-54779679A06D}">
      <dgm:prSet/>
      <dgm:spPr/>
    </dgm:pt>
    <dgm:pt modelId="{2C61273E-3BEC-460E-B05E-87E3F4586792}" type="sibTrans" cxnId="{8062ACEC-45B4-44A6-9E57-54779679A06D}">
      <dgm:prSet/>
      <dgm:spPr/>
    </dgm:pt>
    <dgm:pt modelId="{A0296179-04CA-4CFE-912D-85889DBDE344}">
      <dgm:prSet phldrT="[Texto]"/>
      <dgm:spPr/>
      <dgm:t>
        <a:bodyPr/>
        <a:lstStyle/>
        <a:p>
          <a:r>
            <a:rPr lang="pt-BR" dirty="0" smtClean="0"/>
            <a:t>sistema já traz de fábrica as regras de descontos, que permite um melhor tratamento aos clientes especiais ou situações sazonais</a:t>
          </a:r>
          <a:endParaRPr lang="pt-BR" dirty="0"/>
        </a:p>
      </dgm:t>
    </dgm:pt>
    <dgm:pt modelId="{28EE3531-B106-40EF-9D35-AE299A4B809A}" type="parTrans" cxnId="{9595030D-8C27-4C78-BEEF-0CB2C1838748}">
      <dgm:prSet/>
      <dgm:spPr/>
    </dgm:pt>
    <dgm:pt modelId="{B2BDB518-9850-46C5-9ABF-D7A3F73D49F0}" type="sibTrans" cxnId="{9595030D-8C27-4C78-BEEF-0CB2C1838748}">
      <dgm:prSet/>
      <dgm:spPr/>
    </dgm:pt>
    <dgm:pt modelId="{B202389C-2602-41A7-B564-733C3DD50ECB}">
      <dgm:prSet phldrT="[Texto]"/>
      <dgm:spPr/>
      <dgm:t>
        <a:bodyPr/>
        <a:lstStyle/>
        <a:p>
          <a:r>
            <a:rPr lang="pt-BR" dirty="0" smtClean="0"/>
            <a:t>controle completo de usuários</a:t>
          </a:r>
          <a:endParaRPr lang="pt-BR" dirty="0"/>
        </a:p>
      </dgm:t>
    </dgm:pt>
    <dgm:pt modelId="{AF14BAD1-58BC-4183-8C74-3631A1DFE96E}" type="parTrans" cxnId="{BEAB9B4F-8177-4D5B-9031-BD9BC88CC6C2}">
      <dgm:prSet/>
      <dgm:spPr/>
    </dgm:pt>
    <dgm:pt modelId="{28142758-AB9D-4B60-AD6F-687E30BC3704}" type="sibTrans" cxnId="{BEAB9B4F-8177-4D5B-9031-BD9BC88CC6C2}">
      <dgm:prSet/>
      <dgm:spPr/>
    </dgm:pt>
    <dgm:pt modelId="{AB924170-ED60-4915-9450-2572435260BE}">
      <dgm:prSet phldrT="[Texto]"/>
      <dgm:spPr/>
      <dgm:t>
        <a:bodyPr/>
        <a:lstStyle/>
        <a:p>
          <a:r>
            <a:rPr lang="pt-BR" dirty="0" smtClean="0"/>
            <a:t>segmentação dos usuários permite que se estabeleça grupos diferentes de clientes, com políticas diferentes de vendas</a:t>
          </a:r>
          <a:endParaRPr lang="pt-BR" dirty="0"/>
        </a:p>
      </dgm:t>
    </dgm:pt>
    <dgm:pt modelId="{502F7430-BEFA-4007-81E9-9DCDB24DC5AD}" type="parTrans" cxnId="{A6641F05-BFA2-4AE8-B791-993D72AFC55E}">
      <dgm:prSet/>
      <dgm:spPr/>
    </dgm:pt>
    <dgm:pt modelId="{A500BEF3-13DB-410E-A56D-21BD20D5789F}" type="sibTrans" cxnId="{A6641F05-BFA2-4AE8-B791-993D72AFC55E}">
      <dgm:prSet/>
      <dgm:spPr/>
    </dgm:pt>
    <dgm:pt modelId="{1382DDD3-862D-45F7-9444-DE9E8340AD4E}">
      <dgm:prSet phldrT="[Texto]"/>
      <dgm:spPr/>
      <dgm:t>
        <a:bodyPr/>
        <a:lstStyle/>
        <a:p>
          <a:r>
            <a:rPr lang="pt-BR" dirty="0" smtClean="0"/>
            <a:t>SEO,  Analytics e Relatórios</a:t>
          </a:r>
        </a:p>
      </dgm:t>
    </dgm:pt>
    <dgm:pt modelId="{E6934F2B-4F74-4DBF-8905-59862ECE9B98}" type="parTrans" cxnId="{3C0A9D98-E919-421A-BB1F-4F7485CFBE41}">
      <dgm:prSet/>
      <dgm:spPr/>
    </dgm:pt>
    <dgm:pt modelId="{773B1BFD-2B69-41AB-B7B4-81EA4CAE8EA7}" type="sibTrans" cxnId="{3C0A9D98-E919-421A-BB1F-4F7485CFBE41}">
      <dgm:prSet/>
      <dgm:spPr/>
    </dgm:pt>
    <dgm:pt modelId="{C4FB6201-E10F-4D1E-ACE1-8508F306A43C}">
      <dgm:prSet phldrT="[Texto]"/>
      <dgm:spPr/>
      <dgm:t>
        <a:bodyPr/>
        <a:lstStyle/>
        <a:p>
          <a:r>
            <a:rPr lang="pt-BR" dirty="0" smtClean="0"/>
            <a:t>integrado ao Google Analytics e preparado para SEO, melhorando posição no Google, e permitindo melhor conhecimento do mercado</a:t>
          </a:r>
        </a:p>
      </dgm:t>
    </dgm:pt>
    <dgm:pt modelId="{E67834C0-FDF6-4A47-BEF8-9083E494118B}" type="parTrans" cxnId="{9BFEC932-450D-471D-9691-A0116FE2BC02}">
      <dgm:prSet/>
      <dgm:spPr/>
    </dgm:pt>
    <dgm:pt modelId="{2C368DA9-2347-4941-AAE9-045371B3EC66}" type="sibTrans" cxnId="{9BFEC932-450D-471D-9691-A0116FE2BC02}">
      <dgm:prSet/>
      <dgm:spPr/>
    </dgm:pt>
    <dgm:pt modelId="{7390A5F4-2002-4E77-A3A9-61F8DCD5BA99}" type="pres">
      <dgm:prSet presAssocID="{916C3614-7074-4FB0-8140-D6A7C7094C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B3322E4-2F47-4EB5-9E98-90EB0D4F59B7}" type="pres">
      <dgm:prSet presAssocID="{997542D1-4B75-43B6-A9C5-585C3C4C1134}" presName="linNode" presStyleCnt="0"/>
      <dgm:spPr/>
    </dgm:pt>
    <dgm:pt modelId="{6519726D-CC02-4143-A65A-DA13AA925A29}" type="pres">
      <dgm:prSet presAssocID="{997542D1-4B75-43B6-A9C5-585C3C4C1134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ABC43A-EB8A-42F0-84B2-19494049AF28}" type="pres">
      <dgm:prSet presAssocID="{997542D1-4B75-43B6-A9C5-585C3C4C1134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1304B2-4151-4FCF-AD48-074E6F2D7CF5}" type="pres">
      <dgm:prSet presAssocID="{8F3459F4-7FD1-48E9-AB8A-F0B636ED654D}" presName="sp" presStyleCnt="0"/>
      <dgm:spPr/>
    </dgm:pt>
    <dgm:pt modelId="{1C996BC3-AF52-4A55-B374-38DB8D14FA65}" type="pres">
      <dgm:prSet presAssocID="{2217619A-D144-4963-A977-672F4AAAD649}" presName="linNode" presStyleCnt="0"/>
      <dgm:spPr/>
    </dgm:pt>
    <dgm:pt modelId="{3CB84A88-C256-4ED2-BD75-1D4AD78C7F58}" type="pres">
      <dgm:prSet presAssocID="{2217619A-D144-4963-A977-672F4AAAD649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6452F9-5970-4A12-99B4-6022235BF507}" type="pres">
      <dgm:prSet presAssocID="{2217619A-D144-4963-A977-672F4AAAD649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697230-F5A6-408E-924B-14B1D83FAE74}" type="pres">
      <dgm:prSet presAssocID="{26CE4029-4D78-41B4-9D39-2E7BED44F522}" presName="sp" presStyleCnt="0"/>
      <dgm:spPr/>
    </dgm:pt>
    <dgm:pt modelId="{98765F03-7293-49D3-9FF1-1A7B940F9B46}" type="pres">
      <dgm:prSet presAssocID="{C03C858C-6D3D-4F17-825E-977B1F69160A}" presName="linNode" presStyleCnt="0"/>
      <dgm:spPr/>
    </dgm:pt>
    <dgm:pt modelId="{516762E3-E387-4BD2-BEB1-C88E8AF2CDE6}" type="pres">
      <dgm:prSet presAssocID="{C03C858C-6D3D-4F17-825E-977B1F69160A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9F520D-C37E-4CA1-AD39-21F393069607}" type="pres">
      <dgm:prSet presAssocID="{C03C858C-6D3D-4F17-825E-977B1F69160A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3D0A0B-6F0E-4166-90EF-CAFCB8DCE09C}" type="pres">
      <dgm:prSet presAssocID="{067E8551-C0C2-4426-9F39-7CA0195C480C}" presName="sp" presStyleCnt="0"/>
      <dgm:spPr/>
    </dgm:pt>
    <dgm:pt modelId="{6A9EAC09-9E73-42F4-913A-A0EED491A8E6}" type="pres">
      <dgm:prSet presAssocID="{4E123EFD-239D-40B2-8A48-3BDD3B173AB5}" presName="linNode" presStyleCnt="0"/>
      <dgm:spPr/>
    </dgm:pt>
    <dgm:pt modelId="{28CF2646-94B8-4E4A-9A9E-80DE7AABD7BC}" type="pres">
      <dgm:prSet presAssocID="{4E123EFD-239D-40B2-8A48-3BDD3B173AB5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E550C8-2E75-4321-B190-6CB70E84CB6A}" type="pres">
      <dgm:prSet presAssocID="{4E123EFD-239D-40B2-8A48-3BDD3B173AB5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CD8FC9-A97F-4A2F-AF12-59ADD31E3196}" type="pres">
      <dgm:prSet presAssocID="{E4A40B90-F38C-4DA5-98C1-82B51A8F8B61}" presName="sp" presStyleCnt="0"/>
      <dgm:spPr/>
    </dgm:pt>
    <dgm:pt modelId="{F5798288-9DFB-45F3-9479-D6EADDC11FF6}" type="pres">
      <dgm:prSet presAssocID="{2CB1D992-13E3-4F96-986B-7E5B37CA86B5}" presName="linNode" presStyleCnt="0"/>
      <dgm:spPr/>
    </dgm:pt>
    <dgm:pt modelId="{54F0E0E3-A8C8-4076-B3FB-34C0F24CE124}" type="pres">
      <dgm:prSet presAssocID="{2CB1D992-13E3-4F96-986B-7E5B37CA86B5}" presName="parentText" presStyleLbl="node1" presStyleIdx="4" presStyleCnt="7" custLinFactNeighborX="-16043" custLinFactNeighborY="-370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959778-A7CF-47E0-9355-9C10C9D1674C}" type="pres">
      <dgm:prSet presAssocID="{2CB1D992-13E3-4F96-986B-7E5B37CA86B5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333810-9F9C-41E2-B1B6-05EBBE2DCF59}" type="pres">
      <dgm:prSet presAssocID="{2C61273E-3BEC-460E-B05E-87E3F4586792}" presName="sp" presStyleCnt="0"/>
      <dgm:spPr/>
    </dgm:pt>
    <dgm:pt modelId="{1BA6C3FA-B62F-46D8-8E24-30ED9810C49D}" type="pres">
      <dgm:prSet presAssocID="{B202389C-2602-41A7-B564-733C3DD50ECB}" presName="linNode" presStyleCnt="0"/>
      <dgm:spPr/>
    </dgm:pt>
    <dgm:pt modelId="{E0A03D4C-6180-4AC2-A51E-915660EAF016}" type="pres">
      <dgm:prSet presAssocID="{B202389C-2602-41A7-B564-733C3DD50ECB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6C20D0-256D-4C87-B225-1F1A4460953D}" type="pres">
      <dgm:prSet presAssocID="{B202389C-2602-41A7-B564-733C3DD50ECB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95CD70-377B-4572-86F6-4AF325309D0F}" type="pres">
      <dgm:prSet presAssocID="{28142758-AB9D-4B60-AD6F-687E30BC3704}" presName="sp" presStyleCnt="0"/>
      <dgm:spPr/>
    </dgm:pt>
    <dgm:pt modelId="{59AFB985-9C23-43AF-893F-1005942207FE}" type="pres">
      <dgm:prSet presAssocID="{1382DDD3-862D-45F7-9444-DE9E8340AD4E}" presName="linNode" presStyleCnt="0"/>
      <dgm:spPr/>
    </dgm:pt>
    <dgm:pt modelId="{C183C13A-086D-4551-A843-47246E6DEE86}" type="pres">
      <dgm:prSet presAssocID="{1382DDD3-862D-45F7-9444-DE9E8340AD4E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42052B-4303-4EA8-8854-A8901C27E038}" type="pres">
      <dgm:prSet presAssocID="{1382DDD3-862D-45F7-9444-DE9E8340AD4E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5AD8016-1810-4859-AD45-850CAC49794B}" type="presOf" srcId="{2217619A-D144-4963-A977-672F4AAAD649}" destId="{3CB84A88-C256-4ED2-BD75-1D4AD78C7F58}" srcOrd="0" destOrd="0" presId="urn:microsoft.com/office/officeart/2005/8/layout/vList5"/>
    <dgm:cxn modelId="{F7771173-08AD-44E9-AB56-A2E46E4ACAB5}" type="presOf" srcId="{96D14041-8670-4D23-B590-B7978B29A2C9}" destId="{B49F520D-C37E-4CA1-AD39-21F393069607}" srcOrd="0" destOrd="0" presId="urn:microsoft.com/office/officeart/2005/8/layout/vList5"/>
    <dgm:cxn modelId="{A6641F05-BFA2-4AE8-B791-993D72AFC55E}" srcId="{B202389C-2602-41A7-B564-733C3DD50ECB}" destId="{AB924170-ED60-4915-9450-2572435260BE}" srcOrd="0" destOrd="0" parTransId="{502F7430-BEFA-4007-81E9-9DCDB24DC5AD}" sibTransId="{A500BEF3-13DB-410E-A56D-21BD20D5789F}"/>
    <dgm:cxn modelId="{AC116221-4683-429E-9132-CFE41CF21C65}" type="presOf" srcId="{C4FB6201-E10F-4D1E-ACE1-8508F306A43C}" destId="{2142052B-4303-4EA8-8854-A8901C27E038}" srcOrd="0" destOrd="0" presId="urn:microsoft.com/office/officeart/2005/8/layout/vList5"/>
    <dgm:cxn modelId="{EF17E354-A30D-48C4-80FA-11ED1CF329D3}" srcId="{916C3614-7074-4FB0-8140-D6A7C7094C79}" destId="{997542D1-4B75-43B6-A9C5-585C3C4C1134}" srcOrd="0" destOrd="0" parTransId="{E6D9E5A0-34EE-4E1B-A0E9-E7BB87BE3A87}" sibTransId="{8F3459F4-7FD1-48E9-AB8A-F0B636ED654D}"/>
    <dgm:cxn modelId="{FA48C40E-C977-4C5D-A92F-0649784453BA}" type="presOf" srcId="{B202389C-2602-41A7-B564-733C3DD50ECB}" destId="{E0A03D4C-6180-4AC2-A51E-915660EAF016}" srcOrd="0" destOrd="0" presId="urn:microsoft.com/office/officeart/2005/8/layout/vList5"/>
    <dgm:cxn modelId="{14D1A67B-FAB5-433E-A8E7-DB089D5F1B83}" srcId="{2217619A-D144-4963-A977-672F4AAAD649}" destId="{7C69579E-89F7-4502-80EF-070B2DD21016}" srcOrd="0" destOrd="0" parTransId="{A7BA69E4-20E1-4DEA-8292-D4C9601EF2EE}" sibTransId="{9DBDB168-9D71-4C88-8CCA-33E548554A97}"/>
    <dgm:cxn modelId="{3C0A9D98-E919-421A-BB1F-4F7485CFBE41}" srcId="{916C3614-7074-4FB0-8140-D6A7C7094C79}" destId="{1382DDD3-862D-45F7-9444-DE9E8340AD4E}" srcOrd="6" destOrd="0" parTransId="{E6934F2B-4F74-4DBF-8905-59862ECE9B98}" sibTransId="{773B1BFD-2B69-41AB-B7B4-81EA4CAE8EA7}"/>
    <dgm:cxn modelId="{EE704302-D147-41F0-B404-580BD2ED1D47}" srcId="{916C3614-7074-4FB0-8140-D6A7C7094C79}" destId="{4E123EFD-239D-40B2-8A48-3BDD3B173AB5}" srcOrd="3" destOrd="0" parTransId="{13F7FF8D-EBB5-44D5-9A18-4EC61DED749F}" sibTransId="{E4A40B90-F38C-4DA5-98C1-82B51A8F8B61}"/>
    <dgm:cxn modelId="{549DB5DB-5D44-4151-8541-E2E5A6C1E6AD}" type="presOf" srcId="{787AE482-4AF6-4121-8134-3ECE41107E99}" destId="{37E550C8-2E75-4321-B190-6CB70E84CB6A}" srcOrd="0" destOrd="0" presId="urn:microsoft.com/office/officeart/2005/8/layout/vList5"/>
    <dgm:cxn modelId="{2180288C-A952-4EA6-AA64-702358CA6711}" srcId="{4E123EFD-239D-40B2-8A48-3BDD3B173AB5}" destId="{787AE482-4AF6-4121-8134-3ECE41107E99}" srcOrd="0" destOrd="0" parTransId="{2C1FA96D-1836-4487-9854-6508ABCCCC6E}" sibTransId="{85D66B4F-2775-4A0D-9FAF-AF8A4C85EF8D}"/>
    <dgm:cxn modelId="{05C997CF-FD7B-49B3-A08C-10E4A22D1E08}" type="presOf" srcId="{C03C858C-6D3D-4F17-825E-977B1F69160A}" destId="{516762E3-E387-4BD2-BEB1-C88E8AF2CDE6}" srcOrd="0" destOrd="0" presId="urn:microsoft.com/office/officeart/2005/8/layout/vList5"/>
    <dgm:cxn modelId="{14BE95AE-9E8E-46F4-8E89-A79C4A141719}" type="presOf" srcId="{997542D1-4B75-43B6-A9C5-585C3C4C1134}" destId="{6519726D-CC02-4143-A65A-DA13AA925A29}" srcOrd="0" destOrd="0" presId="urn:microsoft.com/office/officeart/2005/8/layout/vList5"/>
    <dgm:cxn modelId="{3680CAF6-37B5-4EB5-90EE-18E8A8D745CB}" srcId="{916C3614-7074-4FB0-8140-D6A7C7094C79}" destId="{2217619A-D144-4963-A977-672F4AAAD649}" srcOrd="1" destOrd="0" parTransId="{72CDC9BC-2EAE-4D16-9A3F-BD27606EBB69}" sibTransId="{26CE4029-4D78-41B4-9D39-2E7BED44F522}"/>
    <dgm:cxn modelId="{84D09B1C-3014-40C5-9CC5-713773FB23D7}" srcId="{916C3614-7074-4FB0-8140-D6A7C7094C79}" destId="{C03C858C-6D3D-4F17-825E-977B1F69160A}" srcOrd="2" destOrd="0" parTransId="{BD468457-88DE-4FAA-B2D9-F9DB276882B2}" sibTransId="{067E8551-C0C2-4426-9F39-7CA0195C480C}"/>
    <dgm:cxn modelId="{2158551D-64C1-4D7B-A385-C1A1DC09A500}" srcId="{C03C858C-6D3D-4F17-825E-977B1F69160A}" destId="{96D14041-8670-4D23-B590-B7978B29A2C9}" srcOrd="0" destOrd="0" parTransId="{37D1B52F-D693-44FF-B4AD-4909533C899B}" sibTransId="{0E656647-65E1-4A64-A11F-3EE416970C87}"/>
    <dgm:cxn modelId="{84D0CEF9-3D6F-458C-B279-B9CC8805D00A}" type="presOf" srcId="{AB924170-ED60-4915-9450-2572435260BE}" destId="{B06C20D0-256D-4C87-B225-1F1A4460953D}" srcOrd="0" destOrd="0" presId="urn:microsoft.com/office/officeart/2005/8/layout/vList5"/>
    <dgm:cxn modelId="{5BE2F164-A97B-4028-84C8-8198C1EF5CD4}" type="presOf" srcId="{F1672452-B182-4318-8F46-049581403F7D}" destId="{A5ABC43A-EB8A-42F0-84B2-19494049AF28}" srcOrd="0" destOrd="0" presId="urn:microsoft.com/office/officeart/2005/8/layout/vList5"/>
    <dgm:cxn modelId="{C0CC3051-3F98-427F-AC26-DC64DB2E8BE4}" type="presOf" srcId="{4E123EFD-239D-40B2-8A48-3BDD3B173AB5}" destId="{28CF2646-94B8-4E4A-9A9E-80DE7AABD7BC}" srcOrd="0" destOrd="0" presId="urn:microsoft.com/office/officeart/2005/8/layout/vList5"/>
    <dgm:cxn modelId="{8062ACEC-45B4-44A6-9E57-54779679A06D}" srcId="{916C3614-7074-4FB0-8140-D6A7C7094C79}" destId="{2CB1D992-13E3-4F96-986B-7E5B37CA86B5}" srcOrd="4" destOrd="0" parTransId="{67A9A0AD-4BC5-4F4C-B543-A047E862B7D5}" sibTransId="{2C61273E-3BEC-460E-B05E-87E3F4586792}"/>
    <dgm:cxn modelId="{522B97FE-FCB0-43EC-8F95-9C3B16498A84}" type="presOf" srcId="{1382DDD3-862D-45F7-9444-DE9E8340AD4E}" destId="{C183C13A-086D-4551-A843-47246E6DEE86}" srcOrd="0" destOrd="0" presId="urn:microsoft.com/office/officeart/2005/8/layout/vList5"/>
    <dgm:cxn modelId="{ABE2D05D-B061-4A6E-A495-8725FC010376}" type="presOf" srcId="{7C69579E-89F7-4502-80EF-070B2DD21016}" destId="{136452F9-5970-4A12-99B4-6022235BF507}" srcOrd="0" destOrd="0" presId="urn:microsoft.com/office/officeart/2005/8/layout/vList5"/>
    <dgm:cxn modelId="{9595030D-8C27-4C78-BEEF-0CB2C1838748}" srcId="{2CB1D992-13E3-4F96-986B-7E5B37CA86B5}" destId="{A0296179-04CA-4CFE-912D-85889DBDE344}" srcOrd="0" destOrd="0" parTransId="{28EE3531-B106-40EF-9D35-AE299A4B809A}" sibTransId="{B2BDB518-9850-46C5-9ABF-D7A3F73D49F0}"/>
    <dgm:cxn modelId="{0FD1840D-2662-426F-9043-D41F9F3DD771}" type="presOf" srcId="{2CB1D992-13E3-4F96-986B-7E5B37CA86B5}" destId="{54F0E0E3-A8C8-4076-B3FB-34C0F24CE124}" srcOrd="0" destOrd="0" presId="urn:microsoft.com/office/officeart/2005/8/layout/vList5"/>
    <dgm:cxn modelId="{0CF3866D-2DA6-4D8C-B972-74DBB377043C}" type="presOf" srcId="{916C3614-7074-4FB0-8140-D6A7C7094C79}" destId="{7390A5F4-2002-4E77-A3A9-61F8DCD5BA99}" srcOrd="0" destOrd="0" presId="urn:microsoft.com/office/officeart/2005/8/layout/vList5"/>
    <dgm:cxn modelId="{EA280FE0-FEAB-4B98-9459-B02CB04183AC}" srcId="{997542D1-4B75-43B6-A9C5-585C3C4C1134}" destId="{F1672452-B182-4318-8F46-049581403F7D}" srcOrd="0" destOrd="0" parTransId="{A3A0D829-0917-4025-AEEB-3EDAFEF85200}" sibTransId="{6D8081BD-7781-48C4-9755-1FDE31AFC71B}"/>
    <dgm:cxn modelId="{BEAB9B4F-8177-4D5B-9031-BD9BC88CC6C2}" srcId="{916C3614-7074-4FB0-8140-D6A7C7094C79}" destId="{B202389C-2602-41A7-B564-733C3DD50ECB}" srcOrd="5" destOrd="0" parTransId="{AF14BAD1-58BC-4183-8C74-3631A1DFE96E}" sibTransId="{28142758-AB9D-4B60-AD6F-687E30BC3704}"/>
    <dgm:cxn modelId="{7DB6715F-400A-4F7E-8C43-4CF9900CB772}" type="presOf" srcId="{A0296179-04CA-4CFE-912D-85889DBDE344}" destId="{75959778-A7CF-47E0-9355-9C10C9D1674C}" srcOrd="0" destOrd="0" presId="urn:microsoft.com/office/officeart/2005/8/layout/vList5"/>
    <dgm:cxn modelId="{9BFEC932-450D-471D-9691-A0116FE2BC02}" srcId="{1382DDD3-862D-45F7-9444-DE9E8340AD4E}" destId="{C4FB6201-E10F-4D1E-ACE1-8508F306A43C}" srcOrd="0" destOrd="0" parTransId="{E67834C0-FDF6-4A47-BEF8-9083E494118B}" sibTransId="{2C368DA9-2347-4941-AAE9-045371B3EC66}"/>
    <dgm:cxn modelId="{6FE70278-8DFD-4225-B996-7F8205C2EBF6}" type="presParOf" srcId="{7390A5F4-2002-4E77-A3A9-61F8DCD5BA99}" destId="{EB3322E4-2F47-4EB5-9E98-90EB0D4F59B7}" srcOrd="0" destOrd="0" presId="urn:microsoft.com/office/officeart/2005/8/layout/vList5"/>
    <dgm:cxn modelId="{1F83E69C-4743-449B-9457-4DA2C4ABF4FA}" type="presParOf" srcId="{EB3322E4-2F47-4EB5-9E98-90EB0D4F59B7}" destId="{6519726D-CC02-4143-A65A-DA13AA925A29}" srcOrd="0" destOrd="0" presId="urn:microsoft.com/office/officeart/2005/8/layout/vList5"/>
    <dgm:cxn modelId="{D6D54D4A-88F7-4E90-9FEB-C494C9756EF5}" type="presParOf" srcId="{EB3322E4-2F47-4EB5-9E98-90EB0D4F59B7}" destId="{A5ABC43A-EB8A-42F0-84B2-19494049AF28}" srcOrd="1" destOrd="0" presId="urn:microsoft.com/office/officeart/2005/8/layout/vList5"/>
    <dgm:cxn modelId="{3E30836B-5332-405F-87ED-235427C627E1}" type="presParOf" srcId="{7390A5F4-2002-4E77-A3A9-61F8DCD5BA99}" destId="{8C1304B2-4151-4FCF-AD48-074E6F2D7CF5}" srcOrd="1" destOrd="0" presId="urn:microsoft.com/office/officeart/2005/8/layout/vList5"/>
    <dgm:cxn modelId="{69BDAB4D-F878-4112-B5B2-FAF64298852F}" type="presParOf" srcId="{7390A5F4-2002-4E77-A3A9-61F8DCD5BA99}" destId="{1C996BC3-AF52-4A55-B374-38DB8D14FA65}" srcOrd="2" destOrd="0" presId="urn:microsoft.com/office/officeart/2005/8/layout/vList5"/>
    <dgm:cxn modelId="{67CC70A8-9119-4891-8F49-051E8378CF5E}" type="presParOf" srcId="{1C996BC3-AF52-4A55-B374-38DB8D14FA65}" destId="{3CB84A88-C256-4ED2-BD75-1D4AD78C7F58}" srcOrd="0" destOrd="0" presId="urn:microsoft.com/office/officeart/2005/8/layout/vList5"/>
    <dgm:cxn modelId="{FC627CBF-619F-4290-8406-F97901C94443}" type="presParOf" srcId="{1C996BC3-AF52-4A55-B374-38DB8D14FA65}" destId="{136452F9-5970-4A12-99B4-6022235BF507}" srcOrd="1" destOrd="0" presId="urn:microsoft.com/office/officeart/2005/8/layout/vList5"/>
    <dgm:cxn modelId="{936AB0A1-38B4-4310-A6C7-4E606A93A292}" type="presParOf" srcId="{7390A5F4-2002-4E77-A3A9-61F8DCD5BA99}" destId="{8B697230-F5A6-408E-924B-14B1D83FAE74}" srcOrd="3" destOrd="0" presId="urn:microsoft.com/office/officeart/2005/8/layout/vList5"/>
    <dgm:cxn modelId="{30851337-3BBB-4B96-911F-D22FC08098BF}" type="presParOf" srcId="{7390A5F4-2002-4E77-A3A9-61F8DCD5BA99}" destId="{98765F03-7293-49D3-9FF1-1A7B940F9B46}" srcOrd="4" destOrd="0" presId="urn:microsoft.com/office/officeart/2005/8/layout/vList5"/>
    <dgm:cxn modelId="{614CA530-77C0-4B45-9326-6ADA5C5851C0}" type="presParOf" srcId="{98765F03-7293-49D3-9FF1-1A7B940F9B46}" destId="{516762E3-E387-4BD2-BEB1-C88E8AF2CDE6}" srcOrd="0" destOrd="0" presId="urn:microsoft.com/office/officeart/2005/8/layout/vList5"/>
    <dgm:cxn modelId="{CF3077A0-1191-4B82-A1D7-85B13E45C329}" type="presParOf" srcId="{98765F03-7293-49D3-9FF1-1A7B940F9B46}" destId="{B49F520D-C37E-4CA1-AD39-21F393069607}" srcOrd="1" destOrd="0" presId="urn:microsoft.com/office/officeart/2005/8/layout/vList5"/>
    <dgm:cxn modelId="{C0346F1F-AD9B-4863-BAFD-FE59EFC17803}" type="presParOf" srcId="{7390A5F4-2002-4E77-A3A9-61F8DCD5BA99}" destId="{7C3D0A0B-6F0E-4166-90EF-CAFCB8DCE09C}" srcOrd="5" destOrd="0" presId="urn:microsoft.com/office/officeart/2005/8/layout/vList5"/>
    <dgm:cxn modelId="{975A1458-1E16-4120-BBA5-2D7C5C680A27}" type="presParOf" srcId="{7390A5F4-2002-4E77-A3A9-61F8DCD5BA99}" destId="{6A9EAC09-9E73-42F4-913A-A0EED491A8E6}" srcOrd="6" destOrd="0" presId="urn:microsoft.com/office/officeart/2005/8/layout/vList5"/>
    <dgm:cxn modelId="{D9974FCE-B123-41D9-B6BF-0F6B67A9690A}" type="presParOf" srcId="{6A9EAC09-9E73-42F4-913A-A0EED491A8E6}" destId="{28CF2646-94B8-4E4A-9A9E-80DE7AABD7BC}" srcOrd="0" destOrd="0" presId="urn:microsoft.com/office/officeart/2005/8/layout/vList5"/>
    <dgm:cxn modelId="{A2D9AD1A-213F-4709-8D0E-04DF8531147A}" type="presParOf" srcId="{6A9EAC09-9E73-42F4-913A-A0EED491A8E6}" destId="{37E550C8-2E75-4321-B190-6CB70E84CB6A}" srcOrd="1" destOrd="0" presId="urn:microsoft.com/office/officeart/2005/8/layout/vList5"/>
    <dgm:cxn modelId="{166590DA-3A52-4655-B641-552DAAB880DE}" type="presParOf" srcId="{7390A5F4-2002-4E77-A3A9-61F8DCD5BA99}" destId="{3DCD8FC9-A97F-4A2F-AF12-59ADD31E3196}" srcOrd="7" destOrd="0" presId="urn:microsoft.com/office/officeart/2005/8/layout/vList5"/>
    <dgm:cxn modelId="{E7185F3E-1D78-41E3-ADEF-177A70CB2D83}" type="presParOf" srcId="{7390A5F4-2002-4E77-A3A9-61F8DCD5BA99}" destId="{F5798288-9DFB-45F3-9479-D6EADDC11FF6}" srcOrd="8" destOrd="0" presId="urn:microsoft.com/office/officeart/2005/8/layout/vList5"/>
    <dgm:cxn modelId="{7D25AF30-CB3D-4F52-83D1-DC0D2E32B627}" type="presParOf" srcId="{F5798288-9DFB-45F3-9479-D6EADDC11FF6}" destId="{54F0E0E3-A8C8-4076-B3FB-34C0F24CE124}" srcOrd="0" destOrd="0" presId="urn:microsoft.com/office/officeart/2005/8/layout/vList5"/>
    <dgm:cxn modelId="{9FB1B898-E184-45DD-89DD-F866CD23DE8E}" type="presParOf" srcId="{F5798288-9DFB-45F3-9479-D6EADDC11FF6}" destId="{75959778-A7CF-47E0-9355-9C10C9D1674C}" srcOrd="1" destOrd="0" presId="urn:microsoft.com/office/officeart/2005/8/layout/vList5"/>
    <dgm:cxn modelId="{937465FD-C917-4637-AB5D-BCB982D798BB}" type="presParOf" srcId="{7390A5F4-2002-4E77-A3A9-61F8DCD5BA99}" destId="{A0333810-9F9C-41E2-B1B6-05EBBE2DCF59}" srcOrd="9" destOrd="0" presId="urn:microsoft.com/office/officeart/2005/8/layout/vList5"/>
    <dgm:cxn modelId="{71235F57-1B10-4199-93B7-9FA25B420235}" type="presParOf" srcId="{7390A5F4-2002-4E77-A3A9-61F8DCD5BA99}" destId="{1BA6C3FA-B62F-46D8-8E24-30ED9810C49D}" srcOrd="10" destOrd="0" presId="urn:microsoft.com/office/officeart/2005/8/layout/vList5"/>
    <dgm:cxn modelId="{6735DAE5-7FE5-499B-861D-5DC22FBDB168}" type="presParOf" srcId="{1BA6C3FA-B62F-46D8-8E24-30ED9810C49D}" destId="{E0A03D4C-6180-4AC2-A51E-915660EAF016}" srcOrd="0" destOrd="0" presId="urn:microsoft.com/office/officeart/2005/8/layout/vList5"/>
    <dgm:cxn modelId="{8BA4FAC2-664A-4B1C-9507-4F1EC876306E}" type="presParOf" srcId="{1BA6C3FA-B62F-46D8-8E24-30ED9810C49D}" destId="{B06C20D0-256D-4C87-B225-1F1A4460953D}" srcOrd="1" destOrd="0" presId="urn:microsoft.com/office/officeart/2005/8/layout/vList5"/>
    <dgm:cxn modelId="{9297413D-C0B7-4251-923F-6E615D08A800}" type="presParOf" srcId="{7390A5F4-2002-4E77-A3A9-61F8DCD5BA99}" destId="{0995CD70-377B-4572-86F6-4AF325309D0F}" srcOrd="11" destOrd="0" presId="urn:microsoft.com/office/officeart/2005/8/layout/vList5"/>
    <dgm:cxn modelId="{C11CA81B-46ED-4439-973F-2AA97AC781C1}" type="presParOf" srcId="{7390A5F4-2002-4E77-A3A9-61F8DCD5BA99}" destId="{59AFB985-9C23-43AF-893F-1005942207FE}" srcOrd="12" destOrd="0" presId="urn:microsoft.com/office/officeart/2005/8/layout/vList5"/>
    <dgm:cxn modelId="{1AB70B10-4632-4BA9-9A62-E21FB1FFDFF0}" type="presParOf" srcId="{59AFB985-9C23-43AF-893F-1005942207FE}" destId="{C183C13A-086D-4551-A843-47246E6DEE86}" srcOrd="0" destOrd="0" presId="urn:microsoft.com/office/officeart/2005/8/layout/vList5"/>
    <dgm:cxn modelId="{E2BD5664-D8A2-4DEC-B977-37A68293A070}" type="presParOf" srcId="{59AFB985-9C23-43AF-893F-1005942207FE}" destId="{2142052B-4303-4EA8-8854-A8901C27E038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6AEF64-B7A2-404E-899F-FE4B943A883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960D470-B05F-4C90-ACEC-223AFAE9E390}">
      <dgm:prSet phldrT="[Texto]"/>
      <dgm:spPr/>
      <dgm:t>
        <a:bodyPr/>
        <a:lstStyle/>
        <a:p>
          <a:r>
            <a:rPr lang="pt-BR" dirty="0" smtClean="0"/>
            <a:t>alto conhecimento do cliente aliado a uma ferramenta robusta</a:t>
          </a:r>
          <a:endParaRPr lang="pt-BR" dirty="0"/>
        </a:p>
      </dgm:t>
    </dgm:pt>
    <dgm:pt modelId="{CCE97E1B-DAEA-434B-A9F1-49E13E5F4C3A}" type="parTrans" cxnId="{5113DA0D-4C8D-484E-87AE-69C7CC031421}">
      <dgm:prSet/>
      <dgm:spPr/>
      <dgm:t>
        <a:bodyPr/>
        <a:lstStyle/>
        <a:p>
          <a:endParaRPr lang="pt-BR"/>
        </a:p>
      </dgm:t>
    </dgm:pt>
    <dgm:pt modelId="{C5FE5812-61C2-4335-9349-60E3F4FF6A19}" type="sibTrans" cxnId="{5113DA0D-4C8D-484E-87AE-69C7CC031421}">
      <dgm:prSet/>
      <dgm:spPr/>
      <dgm:t>
        <a:bodyPr/>
        <a:lstStyle/>
        <a:p>
          <a:endParaRPr lang="pt-BR"/>
        </a:p>
      </dgm:t>
    </dgm:pt>
    <dgm:pt modelId="{FFBE2A6C-E26F-482D-8827-E8B424B083EA}">
      <dgm:prSet phldrT="[Texto]"/>
      <dgm:spPr/>
      <dgm:t>
        <a:bodyPr/>
        <a:lstStyle/>
        <a:p>
          <a:r>
            <a:rPr lang="pt-BR" dirty="0" smtClean="0"/>
            <a:t>oferecer melhores produtos aos clientes certos, na hora certa, no preço adequado</a:t>
          </a:r>
          <a:endParaRPr lang="pt-BR" dirty="0"/>
        </a:p>
      </dgm:t>
    </dgm:pt>
    <dgm:pt modelId="{A497A928-2917-42BA-A55B-15E5027E20E6}" type="parTrans" cxnId="{8618E860-EE35-4139-9EC2-20A4A3D8CBFD}">
      <dgm:prSet/>
      <dgm:spPr/>
      <dgm:t>
        <a:bodyPr/>
        <a:lstStyle/>
        <a:p>
          <a:endParaRPr lang="pt-BR"/>
        </a:p>
      </dgm:t>
    </dgm:pt>
    <dgm:pt modelId="{9D79851A-D92A-4609-B81E-90275F7CC407}" type="sibTrans" cxnId="{8618E860-EE35-4139-9EC2-20A4A3D8CBFD}">
      <dgm:prSet/>
      <dgm:spPr/>
      <dgm:t>
        <a:bodyPr/>
        <a:lstStyle/>
        <a:p>
          <a:endParaRPr lang="pt-BR"/>
        </a:p>
      </dgm:t>
    </dgm:pt>
    <dgm:pt modelId="{3BD74654-1AA8-48D7-857F-7FB78B7B639C}">
      <dgm:prSet phldrT="[Texto]" custT="1"/>
      <dgm:spPr/>
      <dgm:t>
        <a:bodyPr/>
        <a:lstStyle/>
        <a:p>
          <a:r>
            <a:rPr lang="pt-BR" sz="3600" b="1" dirty="0" smtClean="0"/>
            <a:t>mais vendas</a:t>
          </a:r>
          <a:endParaRPr lang="pt-BR" sz="3600" b="1" dirty="0"/>
        </a:p>
      </dgm:t>
    </dgm:pt>
    <dgm:pt modelId="{DA1C92EA-1937-4708-98A2-37C83D1A32E7}" type="parTrans" cxnId="{C775995D-7AA5-4B58-9EA9-05B25B05F982}">
      <dgm:prSet/>
      <dgm:spPr/>
      <dgm:t>
        <a:bodyPr/>
        <a:lstStyle/>
        <a:p>
          <a:endParaRPr lang="pt-BR"/>
        </a:p>
      </dgm:t>
    </dgm:pt>
    <dgm:pt modelId="{0D2E5A7B-131C-476F-9F02-4075776515AA}" type="sibTrans" cxnId="{C775995D-7AA5-4B58-9EA9-05B25B05F982}">
      <dgm:prSet/>
      <dgm:spPr/>
      <dgm:t>
        <a:bodyPr/>
        <a:lstStyle/>
        <a:p>
          <a:endParaRPr lang="pt-BR"/>
        </a:p>
      </dgm:t>
    </dgm:pt>
    <dgm:pt modelId="{99084CA5-5561-4FFA-8B53-7EF7031724DB}" type="pres">
      <dgm:prSet presAssocID="{B56AEF64-B7A2-404E-899F-FE4B943A8833}" presName="CompostProcess" presStyleCnt="0">
        <dgm:presLayoutVars>
          <dgm:dir/>
          <dgm:resizeHandles val="exact"/>
        </dgm:presLayoutVars>
      </dgm:prSet>
      <dgm:spPr/>
    </dgm:pt>
    <dgm:pt modelId="{166C6EFA-8C04-4439-AD21-00FFCA7A4E18}" type="pres">
      <dgm:prSet presAssocID="{B56AEF64-B7A2-404E-899F-FE4B943A8833}" presName="arrow" presStyleLbl="bgShp" presStyleIdx="0" presStyleCnt="1"/>
      <dgm:spPr/>
    </dgm:pt>
    <dgm:pt modelId="{66F4E121-EB8B-4197-8EDE-063EB7074932}" type="pres">
      <dgm:prSet presAssocID="{B56AEF64-B7A2-404E-899F-FE4B943A8833}" presName="linearProcess" presStyleCnt="0"/>
      <dgm:spPr/>
    </dgm:pt>
    <dgm:pt modelId="{AB7F2897-A393-427E-9EE9-17FB7A2C158C}" type="pres">
      <dgm:prSet presAssocID="{5960D470-B05F-4C90-ACEC-223AFAE9E39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96670-5881-47CC-A687-F50819A5709B}" type="pres">
      <dgm:prSet presAssocID="{C5FE5812-61C2-4335-9349-60E3F4FF6A19}" presName="sibTrans" presStyleCnt="0"/>
      <dgm:spPr/>
    </dgm:pt>
    <dgm:pt modelId="{C4C80DDC-4B51-47F0-93A9-B343D479E257}" type="pres">
      <dgm:prSet presAssocID="{FFBE2A6C-E26F-482D-8827-E8B424B083EA}" presName="textNode" presStyleLbl="node1" presStyleIdx="1" presStyleCnt="3" custScaleY="1982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69D3BB-B804-46E5-A278-3F407F515A84}" type="pres">
      <dgm:prSet presAssocID="{9D79851A-D92A-4609-B81E-90275F7CC407}" presName="sibTrans" presStyleCnt="0"/>
      <dgm:spPr/>
    </dgm:pt>
    <dgm:pt modelId="{82A0A81E-0D46-4027-B187-A0675F949E40}" type="pres">
      <dgm:prSet presAssocID="{3BD74654-1AA8-48D7-857F-7FB78B7B639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F051701-E96E-49BF-9FD2-EA42A4778618}" type="presOf" srcId="{FFBE2A6C-E26F-482D-8827-E8B424B083EA}" destId="{C4C80DDC-4B51-47F0-93A9-B343D479E257}" srcOrd="0" destOrd="0" presId="urn:microsoft.com/office/officeart/2005/8/layout/hProcess9"/>
    <dgm:cxn modelId="{8618E860-EE35-4139-9EC2-20A4A3D8CBFD}" srcId="{B56AEF64-B7A2-404E-899F-FE4B943A8833}" destId="{FFBE2A6C-E26F-482D-8827-E8B424B083EA}" srcOrd="1" destOrd="0" parTransId="{A497A928-2917-42BA-A55B-15E5027E20E6}" sibTransId="{9D79851A-D92A-4609-B81E-90275F7CC407}"/>
    <dgm:cxn modelId="{C11D67CC-0569-4B04-AAB8-1F801ACBB83C}" type="presOf" srcId="{B56AEF64-B7A2-404E-899F-FE4B943A8833}" destId="{99084CA5-5561-4FFA-8B53-7EF7031724DB}" srcOrd="0" destOrd="0" presId="urn:microsoft.com/office/officeart/2005/8/layout/hProcess9"/>
    <dgm:cxn modelId="{51C1EF96-9EA9-4DBF-8D30-82EB95A1DC65}" type="presOf" srcId="{5960D470-B05F-4C90-ACEC-223AFAE9E390}" destId="{AB7F2897-A393-427E-9EE9-17FB7A2C158C}" srcOrd="0" destOrd="0" presId="urn:microsoft.com/office/officeart/2005/8/layout/hProcess9"/>
    <dgm:cxn modelId="{C775995D-7AA5-4B58-9EA9-05B25B05F982}" srcId="{B56AEF64-B7A2-404E-899F-FE4B943A8833}" destId="{3BD74654-1AA8-48D7-857F-7FB78B7B639C}" srcOrd="2" destOrd="0" parTransId="{DA1C92EA-1937-4708-98A2-37C83D1A32E7}" sibTransId="{0D2E5A7B-131C-476F-9F02-4075776515AA}"/>
    <dgm:cxn modelId="{5113DA0D-4C8D-484E-87AE-69C7CC031421}" srcId="{B56AEF64-B7A2-404E-899F-FE4B943A8833}" destId="{5960D470-B05F-4C90-ACEC-223AFAE9E390}" srcOrd="0" destOrd="0" parTransId="{CCE97E1B-DAEA-434B-A9F1-49E13E5F4C3A}" sibTransId="{C5FE5812-61C2-4335-9349-60E3F4FF6A19}"/>
    <dgm:cxn modelId="{0B5D78CE-6149-422B-8D51-EC095AC9FEE9}" type="presOf" srcId="{3BD74654-1AA8-48D7-857F-7FB78B7B639C}" destId="{82A0A81E-0D46-4027-B187-A0675F949E40}" srcOrd="0" destOrd="0" presId="urn:microsoft.com/office/officeart/2005/8/layout/hProcess9"/>
    <dgm:cxn modelId="{0551E937-12BD-46B8-976C-7CC97ECF0007}" type="presParOf" srcId="{99084CA5-5561-4FFA-8B53-7EF7031724DB}" destId="{166C6EFA-8C04-4439-AD21-00FFCA7A4E18}" srcOrd="0" destOrd="0" presId="urn:microsoft.com/office/officeart/2005/8/layout/hProcess9"/>
    <dgm:cxn modelId="{79C216F5-6A44-48FE-B996-AFA05A972A4A}" type="presParOf" srcId="{99084CA5-5561-4FFA-8B53-7EF7031724DB}" destId="{66F4E121-EB8B-4197-8EDE-063EB7074932}" srcOrd="1" destOrd="0" presId="urn:microsoft.com/office/officeart/2005/8/layout/hProcess9"/>
    <dgm:cxn modelId="{760C26B3-A896-4FC5-8D8D-EB37A0A8F271}" type="presParOf" srcId="{66F4E121-EB8B-4197-8EDE-063EB7074932}" destId="{AB7F2897-A393-427E-9EE9-17FB7A2C158C}" srcOrd="0" destOrd="0" presId="urn:microsoft.com/office/officeart/2005/8/layout/hProcess9"/>
    <dgm:cxn modelId="{3C60CCEF-139C-41F2-B81B-DDBA309443C4}" type="presParOf" srcId="{66F4E121-EB8B-4197-8EDE-063EB7074932}" destId="{9FA96670-5881-47CC-A687-F50819A5709B}" srcOrd="1" destOrd="0" presId="urn:microsoft.com/office/officeart/2005/8/layout/hProcess9"/>
    <dgm:cxn modelId="{F42EFD41-8296-41B8-B6CC-A29801212B67}" type="presParOf" srcId="{66F4E121-EB8B-4197-8EDE-063EB7074932}" destId="{C4C80DDC-4B51-47F0-93A9-B343D479E257}" srcOrd="2" destOrd="0" presId="urn:microsoft.com/office/officeart/2005/8/layout/hProcess9"/>
    <dgm:cxn modelId="{F1DE9113-8142-4B43-AD8F-2DD964F58E0B}" type="presParOf" srcId="{66F4E121-EB8B-4197-8EDE-063EB7074932}" destId="{5469D3BB-B804-46E5-A278-3F407F515A84}" srcOrd="3" destOrd="0" presId="urn:microsoft.com/office/officeart/2005/8/layout/hProcess9"/>
    <dgm:cxn modelId="{83BF2398-7731-4313-BF4F-1D66C61427C3}" type="presParOf" srcId="{66F4E121-EB8B-4197-8EDE-063EB7074932}" destId="{82A0A81E-0D46-4027-B187-A0675F949E40}" srcOrd="4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E804DE-0593-4D03-A9E7-278E436619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A7DC44-F8E7-498D-A531-AF6D93AD612E}">
      <dgm:prSet phldrT="[Texto]"/>
      <dgm:spPr/>
      <dgm:t>
        <a:bodyPr/>
        <a:lstStyle/>
        <a:p>
          <a:r>
            <a:rPr lang="pt-BR" b="1" dirty="0" smtClean="0"/>
            <a:t>Community</a:t>
          </a:r>
          <a:endParaRPr lang="pt-BR" b="1" dirty="0"/>
        </a:p>
      </dgm:t>
    </dgm:pt>
    <dgm:pt modelId="{923BAFD9-32D7-4C55-A64A-AC967085E456}" type="parTrans" cxnId="{6202047A-76BD-4413-A897-99A6D04A86EE}">
      <dgm:prSet/>
      <dgm:spPr/>
      <dgm:t>
        <a:bodyPr/>
        <a:lstStyle/>
        <a:p>
          <a:endParaRPr lang="pt-BR"/>
        </a:p>
      </dgm:t>
    </dgm:pt>
    <dgm:pt modelId="{0FAA72B0-3B78-4240-B1DE-152836EC6363}" type="sibTrans" cxnId="{6202047A-76BD-4413-A897-99A6D04A86EE}">
      <dgm:prSet/>
      <dgm:spPr/>
      <dgm:t>
        <a:bodyPr/>
        <a:lstStyle/>
        <a:p>
          <a:endParaRPr lang="pt-BR"/>
        </a:p>
      </dgm:t>
    </dgm:pt>
    <dgm:pt modelId="{355C107D-8DD6-4F87-91B4-759D0BDD7E1E}">
      <dgm:prSet phldrT="[Texto]"/>
      <dgm:spPr/>
      <dgm:t>
        <a:bodyPr/>
        <a:lstStyle/>
        <a:p>
          <a:r>
            <a:rPr lang="pt-BR" dirty="0" smtClean="0"/>
            <a:t>release 1.5</a:t>
          </a:r>
          <a:endParaRPr lang="pt-BR" dirty="0"/>
        </a:p>
      </dgm:t>
    </dgm:pt>
    <dgm:pt modelId="{7B438C37-A7FD-45D2-9994-B8C8090F7B40}" type="parTrans" cxnId="{B6B377F2-5C96-4504-A48E-B1EC98B34986}">
      <dgm:prSet/>
      <dgm:spPr/>
      <dgm:t>
        <a:bodyPr/>
        <a:lstStyle/>
        <a:p>
          <a:endParaRPr lang="pt-BR"/>
        </a:p>
      </dgm:t>
    </dgm:pt>
    <dgm:pt modelId="{F5D15695-7446-4BA5-A453-BBB414535764}" type="sibTrans" cxnId="{B6B377F2-5C96-4504-A48E-B1EC98B34986}">
      <dgm:prSet/>
      <dgm:spPr/>
      <dgm:t>
        <a:bodyPr/>
        <a:lstStyle/>
        <a:p>
          <a:endParaRPr lang="pt-BR"/>
        </a:p>
      </dgm:t>
    </dgm:pt>
    <dgm:pt modelId="{F6FAA27C-5BE5-45FC-BAF7-B90E4D372404}">
      <dgm:prSet phldrT="[Texto]"/>
      <dgm:spPr/>
      <dgm:t>
        <a:bodyPr/>
        <a:lstStyle/>
        <a:p>
          <a:r>
            <a:rPr lang="pt-BR" dirty="0" smtClean="0"/>
            <a:t>licença opensource</a:t>
          </a:r>
          <a:endParaRPr lang="pt-BR" dirty="0"/>
        </a:p>
      </dgm:t>
    </dgm:pt>
    <dgm:pt modelId="{F65B585A-78B1-4721-84BB-B7A3B8E109B5}" type="parTrans" cxnId="{5666CA33-3C6E-4AD7-9E08-A239A487CA97}">
      <dgm:prSet/>
      <dgm:spPr/>
      <dgm:t>
        <a:bodyPr/>
        <a:lstStyle/>
        <a:p>
          <a:endParaRPr lang="pt-BR"/>
        </a:p>
      </dgm:t>
    </dgm:pt>
    <dgm:pt modelId="{1499FC38-2B6E-4376-B59E-FD23496C45FC}" type="sibTrans" cxnId="{5666CA33-3C6E-4AD7-9E08-A239A487CA97}">
      <dgm:prSet/>
      <dgm:spPr/>
      <dgm:t>
        <a:bodyPr/>
        <a:lstStyle/>
        <a:p>
          <a:endParaRPr lang="pt-BR"/>
        </a:p>
      </dgm:t>
    </dgm:pt>
    <dgm:pt modelId="{ED8B721E-6EB8-4B70-B163-EAAF24216348}">
      <dgm:prSet phldrT="[Texto]"/>
      <dgm:spPr/>
      <dgm:t>
        <a:bodyPr/>
        <a:lstStyle/>
        <a:p>
          <a:r>
            <a:rPr lang="pt-BR" b="1" dirty="0" smtClean="0"/>
            <a:t>Profesional</a:t>
          </a:r>
          <a:endParaRPr lang="pt-BR" b="1" dirty="0"/>
        </a:p>
      </dgm:t>
    </dgm:pt>
    <dgm:pt modelId="{777E6C93-020C-4341-97AB-AC16D70C7B38}" type="parTrans" cxnId="{FC59F078-A36A-4F01-B06C-30C4224FE778}">
      <dgm:prSet/>
      <dgm:spPr/>
      <dgm:t>
        <a:bodyPr/>
        <a:lstStyle/>
        <a:p>
          <a:endParaRPr lang="pt-BR"/>
        </a:p>
      </dgm:t>
    </dgm:pt>
    <dgm:pt modelId="{8D2AE2C0-92C2-4C26-83B4-07FCC0486A07}" type="sibTrans" cxnId="{FC59F078-A36A-4F01-B06C-30C4224FE778}">
      <dgm:prSet/>
      <dgm:spPr/>
      <dgm:t>
        <a:bodyPr/>
        <a:lstStyle/>
        <a:p>
          <a:endParaRPr lang="pt-BR"/>
        </a:p>
      </dgm:t>
    </dgm:pt>
    <dgm:pt modelId="{6C0C49B8-E390-49DB-B88B-5BC968DC72E8}">
      <dgm:prSet phldrT="[Texto]"/>
      <dgm:spPr/>
      <dgm:t>
        <a:bodyPr/>
        <a:lstStyle/>
        <a:p>
          <a:r>
            <a:rPr lang="pt-BR" dirty="0" smtClean="0"/>
            <a:t>release 1.10</a:t>
          </a:r>
          <a:endParaRPr lang="pt-BR" dirty="0"/>
        </a:p>
      </dgm:t>
    </dgm:pt>
    <dgm:pt modelId="{51B038E9-389F-42C7-BF28-B9371D57B2EF}" type="parTrans" cxnId="{B92F4B99-4C8C-408A-9D20-0FF860FCC44C}">
      <dgm:prSet/>
      <dgm:spPr/>
      <dgm:t>
        <a:bodyPr/>
        <a:lstStyle/>
        <a:p>
          <a:endParaRPr lang="pt-BR"/>
        </a:p>
      </dgm:t>
    </dgm:pt>
    <dgm:pt modelId="{D2F957CC-C228-4267-A967-6225AEFAF6FD}" type="sibTrans" cxnId="{B92F4B99-4C8C-408A-9D20-0FF860FCC44C}">
      <dgm:prSet/>
      <dgm:spPr/>
      <dgm:t>
        <a:bodyPr/>
        <a:lstStyle/>
        <a:p>
          <a:endParaRPr lang="pt-BR"/>
        </a:p>
      </dgm:t>
    </dgm:pt>
    <dgm:pt modelId="{8622C0B9-7DA3-408B-B252-593F409AE70D}">
      <dgm:prSet phldrT="[Texto]"/>
      <dgm:spPr/>
      <dgm:t>
        <a:bodyPr/>
        <a:lstStyle/>
        <a:p>
          <a:r>
            <a:rPr lang="pt-BR" dirty="0" smtClean="0"/>
            <a:t>a partir de USD 2.995 por ano</a:t>
          </a:r>
          <a:endParaRPr lang="pt-BR" dirty="0"/>
        </a:p>
      </dgm:t>
    </dgm:pt>
    <dgm:pt modelId="{E72416D7-B187-4C3A-8998-0F4F53F90C52}" type="parTrans" cxnId="{F327900D-6DAF-4367-9F89-7C94B00C6AA0}">
      <dgm:prSet/>
      <dgm:spPr/>
      <dgm:t>
        <a:bodyPr/>
        <a:lstStyle/>
        <a:p>
          <a:endParaRPr lang="pt-BR"/>
        </a:p>
      </dgm:t>
    </dgm:pt>
    <dgm:pt modelId="{6255325D-0655-4B10-B359-1D969E7EF4C4}" type="sibTrans" cxnId="{F327900D-6DAF-4367-9F89-7C94B00C6AA0}">
      <dgm:prSet/>
      <dgm:spPr/>
      <dgm:t>
        <a:bodyPr/>
        <a:lstStyle/>
        <a:p>
          <a:endParaRPr lang="pt-BR"/>
        </a:p>
      </dgm:t>
    </dgm:pt>
    <dgm:pt modelId="{0CC75DB8-8293-4160-B7E3-529BD69C05D5}">
      <dgm:prSet phldrT="[Texto]"/>
      <dgm:spPr/>
      <dgm:t>
        <a:bodyPr/>
        <a:lstStyle/>
        <a:p>
          <a:r>
            <a:rPr lang="pt-BR" b="1" dirty="0" smtClean="0"/>
            <a:t>Enterprise</a:t>
          </a:r>
          <a:endParaRPr lang="pt-BR" b="1" dirty="0"/>
        </a:p>
      </dgm:t>
    </dgm:pt>
    <dgm:pt modelId="{2035967D-3B18-4226-95CF-391CA5D4AA4E}" type="parTrans" cxnId="{433E9BBB-369D-4BA4-8834-CBEA89C48BE3}">
      <dgm:prSet/>
      <dgm:spPr/>
      <dgm:t>
        <a:bodyPr/>
        <a:lstStyle/>
        <a:p>
          <a:endParaRPr lang="pt-BR"/>
        </a:p>
      </dgm:t>
    </dgm:pt>
    <dgm:pt modelId="{9DBF9EDA-661B-4D68-9CB1-3B72F18D6A52}" type="sibTrans" cxnId="{433E9BBB-369D-4BA4-8834-CBEA89C48BE3}">
      <dgm:prSet/>
      <dgm:spPr/>
      <dgm:t>
        <a:bodyPr/>
        <a:lstStyle/>
        <a:p>
          <a:endParaRPr lang="pt-BR"/>
        </a:p>
      </dgm:t>
    </dgm:pt>
    <dgm:pt modelId="{81DCE2EC-BF69-4483-A9B2-968929529D1F}">
      <dgm:prSet phldrT="[Texto]"/>
      <dgm:spPr/>
      <dgm:t>
        <a:bodyPr/>
        <a:lstStyle/>
        <a:p>
          <a:r>
            <a:rPr lang="pt-BR" dirty="0" smtClean="0"/>
            <a:t>release 1.10</a:t>
          </a:r>
          <a:endParaRPr lang="pt-BR" dirty="0"/>
        </a:p>
      </dgm:t>
    </dgm:pt>
    <dgm:pt modelId="{53357914-A702-4129-AAE1-8DFDD43008A4}" type="parTrans" cxnId="{EB7283AD-1A66-4E70-83F8-75D1F8656434}">
      <dgm:prSet/>
      <dgm:spPr/>
      <dgm:t>
        <a:bodyPr/>
        <a:lstStyle/>
        <a:p>
          <a:endParaRPr lang="pt-BR"/>
        </a:p>
      </dgm:t>
    </dgm:pt>
    <dgm:pt modelId="{3DC337FF-A388-459A-83D2-1129298F8515}" type="sibTrans" cxnId="{EB7283AD-1A66-4E70-83F8-75D1F8656434}">
      <dgm:prSet/>
      <dgm:spPr/>
      <dgm:t>
        <a:bodyPr/>
        <a:lstStyle/>
        <a:p>
          <a:endParaRPr lang="pt-BR"/>
        </a:p>
      </dgm:t>
    </dgm:pt>
    <dgm:pt modelId="{6AB51397-7BCA-4C9B-BB29-4D9A85F6D350}">
      <dgm:prSet phldrT="[Texto]"/>
      <dgm:spPr/>
      <dgm:t>
        <a:bodyPr/>
        <a:lstStyle/>
        <a:p>
          <a:r>
            <a:rPr lang="pt-BR" dirty="0" smtClean="0"/>
            <a:t>conta com uma série de funções adicionais, como vendas privadas e melhor suporte a administradores</a:t>
          </a:r>
          <a:endParaRPr lang="pt-BR" dirty="0"/>
        </a:p>
      </dgm:t>
    </dgm:pt>
    <dgm:pt modelId="{F5063716-B62E-4D7B-886B-C3F6E11ADF33}" type="parTrans" cxnId="{5B9B4181-58AF-48E4-9CF5-CE9707D6C03C}">
      <dgm:prSet/>
      <dgm:spPr/>
      <dgm:t>
        <a:bodyPr/>
        <a:lstStyle/>
        <a:p>
          <a:endParaRPr lang="pt-BR"/>
        </a:p>
      </dgm:t>
    </dgm:pt>
    <dgm:pt modelId="{165AA0C4-0E49-4A5F-8A76-19E3A4CD10F2}" type="sibTrans" cxnId="{5B9B4181-58AF-48E4-9CF5-CE9707D6C03C}">
      <dgm:prSet/>
      <dgm:spPr/>
      <dgm:t>
        <a:bodyPr/>
        <a:lstStyle/>
        <a:p>
          <a:endParaRPr lang="pt-BR"/>
        </a:p>
      </dgm:t>
    </dgm:pt>
    <dgm:pt modelId="{849E3A02-B537-42F5-A800-7C5376B94554}">
      <dgm:prSet phldrT="[Texto]"/>
      <dgm:spPr/>
      <dgm:t>
        <a:bodyPr/>
        <a:lstStyle/>
        <a:p>
          <a:r>
            <a:rPr lang="pt-BR" dirty="0" smtClean="0"/>
            <a:t>a partir de USD 12.990 por ano</a:t>
          </a:r>
          <a:endParaRPr lang="pt-BR" dirty="0"/>
        </a:p>
      </dgm:t>
    </dgm:pt>
    <dgm:pt modelId="{4EEECF2B-5C23-46B4-AE2F-85A71B1D8ADD}" type="parTrans" cxnId="{90019D8F-EDA0-4F62-B45D-7359C5D1E9C7}">
      <dgm:prSet/>
      <dgm:spPr/>
      <dgm:t>
        <a:bodyPr/>
        <a:lstStyle/>
        <a:p>
          <a:endParaRPr lang="pt-BR"/>
        </a:p>
      </dgm:t>
    </dgm:pt>
    <dgm:pt modelId="{6EFA7144-59C6-4FE1-AAB0-EBEBAC5E8BD4}" type="sibTrans" cxnId="{90019D8F-EDA0-4F62-B45D-7359C5D1E9C7}">
      <dgm:prSet/>
      <dgm:spPr/>
      <dgm:t>
        <a:bodyPr/>
        <a:lstStyle/>
        <a:p>
          <a:endParaRPr lang="pt-BR"/>
        </a:p>
      </dgm:t>
    </dgm:pt>
    <dgm:pt modelId="{8A2CB137-7527-49DD-8D8B-191E5CABF285}">
      <dgm:prSet phldrT="[Texto]"/>
      <dgm:spPr/>
      <dgm:t>
        <a:bodyPr/>
        <a:lstStyle/>
        <a:p>
          <a:r>
            <a:rPr lang="pt-BR" dirty="0" smtClean="0"/>
            <a:t>pacote completo direto com </a:t>
          </a:r>
          <a:r>
            <a:rPr lang="pt-BR" dirty="0" err="1" smtClean="0"/>
            <a:t>Magento</a:t>
          </a:r>
          <a:r>
            <a:rPr lang="pt-BR" dirty="0" smtClean="0"/>
            <a:t> </a:t>
          </a:r>
          <a:r>
            <a:rPr lang="pt-BR" dirty="0" err="1" smtClean="0"/>
            <a:t>Partners</a:t>
          </a:r>
          <a:endParaRPr lang="pt-BR" dirty="0"/>
        </a:p>
      </dgm:t>
    </dgm:pt>
    <dgm:pt modelId="{678DE613-DFC0-490E-958E-120457CCAB5F}" type="parTrans" cxnId="{B0C473E3-E7CB-41FF-B307-4D833F595F12}">
      <dgm:prSet/>
      <dgm:spPr/>
      <dgm:t>
        <a:bodyPr/>
        <a:lstStyle/>
        <a:p>
          <a:endParaRPr lang="pt-BR"/>
        </a:p>
      </dgm:t>
    </dgm:pt>
    <dgm:pt modelId="{51FB8177-35FC-4B29-BFDD-7B7738CA843A}" type="sibTrans" cxnId="{B0C473E3-E7CB-41FF-B307-4D833F595F12}">
      <dgm:prSet/>
      <dgm:spPr/>
      <dgm:t>
        <a:bodyPr/>
        <a:lstStyle/>
        <a:p>
          <a:endParaRPr lang="pt-BR"/>
        </a:p>
      </dgm:t>
    </dgm:pt>
    <dgm:pt modelId="{55FE4766-2DE1-42AF-840A-5506F948BFC6}">
      <dgm:prSet phldrT="[Texto]"/>
      <dgm:spPr/>
      <dgm:t>
        <a:bodyPr/>
        <a:lstStyle/>
        <a:p>
          <a:r>
            <a:rPr lang="pt-BR" dirty="0" smtClean="0"/>
            <a:t>atende às necessidades de lojas virtuais de micro, pequeno e médio porte</a:t>
          </a:r>
          <a:endParaRPr lang="pt-BR" dirty="0"/>
        </a:p>
      </dgm:t>
    </dgm:pt>
    <dgm:pt modelId="{288A7CA8-72B2-4718-8A5B-7CB077EEF222}" type="parTrans" cxnId="{A27AC93C-2D85-407B-BB2C-C781A9ADB532}">
      <dgm:prSet/>
      <dgm:spPr/>
      <dgm:t>
        <a:bodyPr/>
        <a:lstStyle/>
        <a:p>
          <a:endParaRPr lang="pt-BR"/>
        </a:p>
      </dgm:t>
    </dgm:pt>
    <dgm:pt modelId="{8D1DD657-1770-469E-BDD4-3F1CEE69B471}" type="sibTrans" cxnId="{A27AC93C-2D85-407B-BB2C-C781A9ADB532}">
      <dgm:prSet/>
      <dgm:spPr/>
      <dgm:t>
        <a:bodyPr/>
        <a:lstStyle/>
        <a:p>
          <a:endParaRPr lang="pt-BR"/>
        </a:p>
      </dgm:t>
    </dgm:pt>
    <dgm:pt modelId="{0D6145F5-41D2-47F0-9378-41C8FB2FF5EA}">
      <dgm:prSet phldrT="[Texto]"/>
      <dgm:spPr/>
      <dgm:t>
        <a:bodyPr/>
        <a:lstStyle/>
        <a:p>
          <a:r>
            <a:rPr lang="pt-BR" dirty="0" smtClean="0"/>
            <a:t>suporte da comunidade, nos fóruns do Magento</a:t>
          </a:r>
          <a:endParaRPr lang="pt-BR" dirty="0"/>
        </a:p>
      </dgm:t>
    </dgm:pt>
    <dgm:pt modelId="{CD8EBFFC-9EFE-4E71-A1C3-C9E17B076120}" type="parTrans" cxnId="{AEE54874-A3E8-42AB-BA24-E1BB766E7B83}">
      <dgm:prSet/>
      <dgm:spPr/>
      <dgm:t>
        <a:bodyPr/>
        <a:lstStyle/>
        <a:p>
          <a:endParaRPr lang="pt-BR"/>
        </a:p>
      </dgm:t>
    </dgm:pt>
    <dgm:pt modelId="{BBB07DBB-9C0D-4139-922B-35F65A08B5E7}" type="sibTrans" cxnId="{AEE54874-A3E8-42AB-BA24-E1BB766E7B83}">
      <dgm:prSet/>
      <dgm:spPr/>
      <dgm:t>
        <a:bodyPr/>
        <a:lstStyle/>
        <a:p>
          <a:endParaRPr lang="pt-BR"/>
        </a:p>
      </dgm:t>
    </dgm:pt>
    <dgm:pt modelId="{07C36FB5-A8F0-46B3-A361-F7B24EA3952D}">
      <dgm:prSet phldrT="[Texto]"/>
      <dgm:spPr/>
      <dgm:t>
        <a:bodyPr/>
        <a:lstStyle/>
        <a:p>
          <a:r>
            <a:rPr lang="pt-BR" dirty="0" smtClean="0"/>
            <a:t>sem custo pelo software</a:t>
          </a:r>
          <a:endParaRPr lang="pt-BR" dirty="0"/>
        </a:p>
      </dgm:t>
    </dgm:pt>
    <dgm:pt modelId="{E4533554-974D-43FF-A0D1-C1B06F64BAFA}" type="parTrans" cxnId="{A80BEF19-B247-4DA6-ACF9-DE6638B98919}">
      <dgm:prSet/>
      <dgm:spPr/>
      <dgm:t>
        <a:bodyPr/>
        <a:lstStyle/>
        <a:p>
          <a:endParaRPr lang="pt-BR"/>
        </a:p>
      </dgm:t>
    </dgm:pt>
    <dgm:pt modelId="{DB9A36FA-A292-480A-AF2B-E94A4FD0BB11}" type="sibTrans" cxnId="{A80BEF19-B247-4DA6-ACF9-DE6638B98919}">
      <dgm:prSet/>
      <dgm:spPr/>
      <dgm:t>
        <a:bodyPr/>
        <a:lstStyle/>
        <a:p>
          <a:endParaRPr lang="pt-BR"/>
        </a:p>
      </dgm:t>
    </dgm:pt>
    <dgm:pt modelId="{9E49A118-F961-4EBA-AAF4-C6BD33C992DE}">
      <dgm:prSet phldrT="[Texto]"/>
      <dgm:spPr/>
      <dgm:t>
        <a:bodyPr/>
        <a:lstStyle/>
        <a:p>
          <a:r>
            <a:rPr lang="pt-BR" dirty="0" smtClean="0"/>
            <a:t>pacote completo direto com </a:t>
          </a:r>
          <a:r>
            <a:rPr lang="pt-BR" dirty="0" err="1" smtClean="0"/>
            <a:t>Magento</a:t>
          </a:r>
          <a:r>
            <a:rPr lang="pt-BR" dirty="0" smtClean="0"/>
            <a:t> </a:t>
          </a:r>
          <a:r>
            <a:rPr lang="pt-BR" dirty="0" err="1" smtClean="0"/>
            <a:t>Partners</a:t>
          </a:r>
          <a:endParaRPr lang="pt-BR" dirty="0"/>
        </a:p>
      </dgm:t>
    </dgm:pt>
    <dgm:pt modelId="{D7482F34-6E57-4156-BF93-86178209F580}" type="parTrans" cxnId="{2FE404B3-990F-4B78-B3A1-4F00E6517937}">
      <dgm:prSet/>
      <dgm:spPr/>
      <dgm:t>
        <a:bodyPr/>
        <a:lstStyle/>
        <a:p>
          <a:endParaRPr lang="pt-BR"/>
        </a:p>
      </dgm:t>
    </dgm:pt>
    <dgm:pt modelId="{9230B158-D363-4BF7-895C-B7375959E963}" type="sibTrans" cxnId="{2FE404B3-990F-4B78-B3A1-4F00E6517937}">
      <dgm:prSet/>
      <dgm:spPr/>
      <dgm:t>
        <a:bodyPr/>
        <a:lstStyle/>
        <a:p>
          <a:endParaRPr lang="pt-BR"/>
        </a:p>
      </dgm:t>
    </dgm:pt>
    <dgm:pt modelId="{924382F9-6519-48D6-85C9-B6ACEFF77F69}">
      <dgm:prSet phldrT="[Texto]"/>
      <dgm:spPr/>
      <dgm:t>
        <a:bodyPr/>
        <a:lstStyle/>
        <a:p>
          <a:r>
            <a:rPr lang="pt-BR" dirty="0" smtClean="0"/>
            <a:t>funções adicionais em relação à Community, como cartões de presente físicos e virtuais</a:t>
          </a:r>
          <a:endParaRPr lang="pt-BR" dirty="0"/>
        </a:p>
      </dgm:t>
    </dgm:pt>
    <dgm:pt modelId="{57023A61-B990-4B6E-9609-414C6680D152}" type="parTrans" cxnId="{7545D7EC-721D-4F21-A1CA-2444CE54A422}">
      <dgm:prSet/>
      <dgm:spPr/>
      <dgm:t>
        <a:bodyPr/>
        <a:lstStyle/>
        <a:p>
          <a:endParaRPr lang="pt-BR"/>
        </a:p>
      </dgm:t>
    </dgm:pt>
    <dgm:pt modelId="{DAB4B5BB-F838-44CF-9D44-35A8826E72CE}" type="sibTrans" cxnId="{7545D7EC-721D-4F21-A1CA-2444CE54A422}">
      <dgm:prSet/>
      <dgm:spPr/>
      <dgm:t>
        <a:bodyPr/>
        <a:lstStyle/>
        <a:p>
          <a:endParaRPr lang="pt-BR"/>
        </a:p>
      </dgm:t>
    </dgm:pt>
    <dgm:pt modelId="{E944088F-DE55-4D6A-92C0-BDA57F3310B9}" type="pres">
      <dgm:prSet presAssocID="{C4E804DE-0593-4D03-A9E7-278E436619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D0FE7F-DEE3-42E5-89AB-86247657407A}" type="pres">
      <dgm:prSet presAssocID="{B5A7DC44-F8E7-498D-A531-AF6D93AD612E}" presName="composite" presStyleCnt="0"/>
      <dgm:spPr/>
    </dgm:pt>
    <dgm:pt modelId="{DDD62CC1-7696-4E32-B2E1-AE5AC7CEB2E0}" type="pres">
      <dgm:prSet presAssocID="{B5A7DC44-F8E7-498D-A531-AF6D93AD612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1FA127-C6EC-4001-B6AC-FACAB4DE6FAF}" type="pres">
      <dgm:prSet presAssocID="{B5A7DC44-F8E7-498D-A531-AF6D93AD612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403B6F-5DCC-459D-BCEC-18BCB7276C49}" type="pres">
      <dgm:prSet presAssocID="{0FAA72B0-3B78-4240-B1DE-152836EC6363}" presName="space" presStyleCnt="0"/>
      <dgm:spPr/>
    </dgm:pt>
    <dgm:pt modelId="{A60DA373-84B1-48FA-9738-65899845CCFD}" type="pres">
      <dgm:prSet presAssocID="{ED8B721E-6EB8-4B70-B163-EAAF24216348}" presName="composite" presStyleCnt="0"/>
      <dgm:spPr/>
    </dgm:pt>
    <dgm:pt modelId="{3F83B65E-1278-476A-8AE8-B527D9538302}" type="pres">
      <dgm:prSet presAssocID="{ED8B721E-6EB8-4B70-B163-EAAF2421634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320E47-165D-4EB9-A901-B81A4C553B34}" type="pres">
      <dgm:prSet presAssocID="{ED8B721E-6EB8-4B70-B163-EAAF2421634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ED9C42-EF04-4F1E-836F-53CC3C10C7DF}" type="pres">
      <dgm:prSet presAssocID="{8D2AE2C0-92C2-4C26-83B4-07FCC0486A07}" presName="space" presStyleCnt="0"/>
      <dgm:spPr/>
    </dgm:pt>
    <dgm:pt modelId="{D6AEF32F-BE97-4033-A72F-D9C7FDEF6530}" type="pres">
      <dgm:prSet presAssocID="{0CC75DB8-8293-4160-B7E3-529BD69C05D5}" presName="composite" presStyleCnt="0"/>
      <dgm:spPr/>
    </dgm:pt>
    <dgm:pt modelId="{C0E9EED6-FA8C-4116-93A0-5863B3CC34AE}" type="pres">
      <dgm:prSet presAssocID="{0CC75DB8-8293-4160-B7E3-529BD69C05D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A54BA3-9C3C-4DB9-B877-C940BE9E82F9}" type="pres">
      <dgm:prSet presAssocID="{0CC75DB8-8293-4160-B7E3-529BD69C05D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202047A-76BD-4413-A897-99A6D04A86EE}" srcId="{C4E804DE-0593-4D03-A9E7-278E436619DE}" destId="{B5A7DC44-F8E7-498D-A531-AF6D93AD612E}" srcOrd="0" destOrd="0" parTransId="{923BAFD9-32D7-4C55-A64A-AC967085E456}" sibTransId="{0FAA72B0-3B78-4240-B1DE-152836EC6363}"/>
    <dgm:cxn modelId="{B2FE5B25-2FCA-4A88-A031-0FAC682A9D94}" type="presOf" srcId="{B5A7DC44-F8E7-498D-A531-AF6D93AD612E}" destId="{DDD62CC1-7696-4E32-B2E1-AE5AC7CEB2E0}" srcOrd="0" destOrd="0" presId="urn:microsoft.com/office/officeart/2005/8/layout/hList1"/>
    <dgm:cxn modelId="{44C36603-CD3E-40DF-A27D-4FD6833E87F9}" type="presOf" srcId="{07C36FB5-A8F0-46B3-A361-F7B24EA3952D}" destId="{191FA127-C6EC-4001-B6AC-FACAB4DE6FAF}" srcOrd="0" destOrd="4" presId="urn:microsoft.com/office/officeart/2005/8/layout/hList1"/>
    <dgm:cxn modelId="{7545D7EC-721D-4F21-A1CA-2444CE54A422}" srcId="{ED8B721E-6EB8-4B70-B163-EAAF24216348}" destId="{924382F9-6519-48D6-85C9-B6ACEFF77F69}" srcOrd="1" destOrd="0" parTransId="{57023A61-B990-4B6E-9609-414C6680D152}" sibTransId="{DAB4B5BB-F838-44CF-9D44-35A8826E72CE}"/>
    <dgm:cxn modelId="{1727AD24-5415-462B-BA0F-79107D0135C4}" type="presOf" srcId="{ED8B721E-6EB8-4B70-B163-EAAF24216348}" destId="{3F83B65E-1278-476A-8AE8-B527D9538302}" srcOrd="0" destOrd="0" presId="urn:microsoft.com/office/officeart/2005/8/layout/hList1"/>
    <dgm:cxn modelId="{75350221-2E79-4C99-886C-D9CB867D027C}" type="presOf" srcId="{355C107D-8DD6-4F87-91B4-759D0BDD7E1E}" destId="{191FA127-C6EC-4001-B6AC-FACAB4DE6FAF}" srcOrd="0" destOrd="0" presId="urn:microsoft.com/office/officeart/2005/8/layout/hList1"/>
    <dgm:cxn modelId="{EA108D3E-320B-4DA1-92CD-0F562E5D596B}" type="presOf" srcId="{924382F9-6519-48D6-85C9-B6ACEFF77F69}" destId="{87320E47-165D-4EB9-A901-B81A4C553B34}" srcOrd="0" destOrd="1" presId="urn:microsoft.com/office/officeart/2005/8/layout/hList1"/>
    <dgm:cxn modelId="{A27AC93C-2D85-407B-BB2C-C781A9ADB532}" srcId="{B5A7DC44-F8E7-498D-A531-AF6D93AD612E}" destId="{55FE4766-2DE1-42AF-840A-5506F948BFC6}" srcOrd="2" destOrd="0" parTransId="{288A7CA8-72B2-4718-8A5B-7CB077EEF222}" sibTransId="{8D1DD657-1770-469E-BDD4-3F1CEE69B471}"/>
    <dgm:cxn modelId="{A80BEF19-B247-4DA6-ACF9-DE6638B98919}" srcId="{B5A7DC44-F8E7-498D-A531-AF6D93AD612E}" destId="{07C36FB5-A8F0-46B3-A361-F7B24EA3952D}" srcOrd="4" destOrd="0" parTransId="{E4533554-974D-43FF-A0D1-C1B06F64BAFA}" sibTransId="{DB9A36FA-A292-480A-AF2B-E94A4FD0BB11}"/>
    <dgm:cxn modelId="{B0C473E3-E7CB-41FF-B307-4D833F595F12}" srcId="{0CC75DB8-8293-4160-B7E3-529BD69C05D5}" destId="{8A2CB137-7527-49DD-8D8B-191E5CABF285}" srcOrd="2" destOrd="0" parTransId="{678DE613-DFC0-490E-958E-120457CCAB5F}" sibTransId="{51FB8177-35FC-4B29-BFDD-7B7738CA843A}"/>
    <dgm:cxn modelId="{1BB64AC8-B8B3-42DC-A85B-A81539D96EE0}" type="presOf" srcId="{849E3A02-B537-42F5-A800-7C5376B94554}" destId="{EFA54BA3-9C3C-4DB9-B877-C940BE9E82F9}" srcOrd="0" destOrd="3" presId="urn:microsoft.com/office/officeart/2005/8/layout/hList1"/>
    <dgm:cxn modelId="{F327900D-6DAF-4367-9F89-7C94B00C6AA0}" srcId="{ED8B721E-6EB8-4B70-B163-EAAF24216348}" destId="{8622C0B9-7DA3-408B-B252-593F409AE70D}" srcOrd="3" destOrd="0" parTransId="{E72416D7-B187-4C3A-8998-0F4F53F90C52}" sibTransId="{6255325D-0655-4B10-B359-1D969E7EF4C4}"/>
    <dgm:cxn modelId="{90019D8F-EDA0-4F62-B45D-7359C5D1E9C7}" srcId="{0CC75DB8-8293-4160-B7E3-529BD69C05D5}" destId="{849E3A02-B537-42F5-A800-7C5376B94554}" srcOrd="3" destOrd="0" parTransId="{4EEECF2B-5C23-46B4-AE2F-85A71B1D8ADD}" sibTransId="{6EFA7144-59C6-4FE1-AAB0-EBEBAC5E8BD4}"/>
    <dgm:cxn modelId="{3CC66A85-9887-4F16-8F7D-7DBD06ACFFC1}" type="presOf" srcId="{55FE4766-2DE1-42AF-840A-5506F948BFC6}" destId="{191FA127-C6EC-4001-B6AC-FACAB4DE6FAF}" srcOrd="0" destOrd="2" presId="urn:microsoft.com/office/officeart/2005/8/layout/hList1"/>
    <dgm:cxn modelId="{588E1731-C35F-48B2-9AA3-E58C124CC9E5}" type="presOf" srcId="{8A2CB137-7527-49DD-8D8B-191E5CABF285}" destId="{EFA54BA3-9C3C-4DB9-B877-C940BE9E82F9}" srcOrd="0" destOrd="2" presId="urn:microsoft.com/office/officeart/2005/8/layout/hList1"/>
    <dgm:cxn modelId="{1FAADC56-A449-4606-A0F1-15FF64A55EB5}" type="presOf" srcId="{F6FAA27C-5BE5-45FC-BAF7-B90E4D372404}" destId="{191FA127-C6EC-4001-B6AC-FACAB4DE6FAF}" srcOrd="0" destOrd="1" presId="urn:microsoft.com/office/officeart/2005/8/layout/hList1"/>
    <dgm:cxn modelId="{CD18B523-8FFC-4D16-AFFA-C64E1057B786}" type="presOf" srcId="{C4E804DE-0593-4D03-A9E7-278E436619DE}" destId="{E944088F-DE55-4D6A-92C0-BDA57F3310B9}" srcOrd="0" destOrd="0" presId="urn:microsoft.com/office/officeart/2005/8/layout/hList1"/>
    <dgm:cxn modelId="{87A305D0-D09B-4519-A3BF-665D36EB3773}" type="presOf" srcId="{9E49A118-F961-4EBA-AAF4-C6BD33C992DE}" destId="{87320E47-165D-4EB9-A901-B81A4C553B34}" srcOrd="0" destOrd="2" presId="urn:microsoft.com/office/officeart/2005/8/layout/hList1"/>
    <dgm:cxn modelId="{B6B377F2-5C96-4504-A48E-B1EC98B34986}" srcId="{B5A7DC44-F8E7-498D-A531-AF6D93AD612E}" destId="{355C107D-8DD6-4F87-91B4-759D0BDD7E1E}" srcOrd="0" destOrd="0" parTransId="{7B438C37-A7FD-45D2-9994-B8C8090F7B40}" sibTransId="{F5D15695-7446-4BA5-A453-BBB414535764}"/>
    <dgm:cxn modelId="{5B9B4181-58AF-48E4-9CF5-CE9707D6C03C}" srcId="{0CC75DB8-8293-4160-B7E3-529BD69C05D5}" destId="{6AB51397-7BCA-4C9B-BB29-4D9A85F6D350}" srcOrd="1" destOrd="0" parTransId="{F5063716-B62E-4D7B-886B-C3F6E11ADF33}" sibTransId="{165AA0C4-0E49-4A5F-8A76-19E3A4CD10F2}"/>
    <dgm:cxn modelId="{007BC8EE-FB16-43EC-8A9E-422331FF98B6}" type="presOf" srcId="{6AB51397-7BCA-4C9B-BB29-4D9A85F6D350}" destId="{EFA54BA3-9C3C-4DB9-B877-C940BE9E82F9}" srcOrd="0" destOrd="1" presId="urn:microsoft.com/office/officeart/2005/8/layout/hList1"/>
    <dgm:cxn modelId="{6FAE1E6D-9FEA-43F7-AADE-F6A140BEE81F}" type="presOf" srcId="{6C0C49B8-E390-49DB-B88B-5BC968DC72E8}" destId="{87320E47-165D-4EB9-A901-B81A4C553B34}" srcOrd="0" destOrd="0" presId="urn:microsoft.com/office/officeart/2005/8/layout/hList1"/>
    <dgm:cxn modelId="{FF3D63D7-247A-496E-8A81-8FB9EB61D7F6}" type="presOf" srcId="{8622C0B9-7DA3-408B-B252-593F409AE70D}" destId="{87320E47-165D-4EB9-A901-B81A4C553B34}" srcOrd="0" destOrd="3" presId="urn:microsoft.com/office/officeart/2005/8/layout/hList1"/>
    <dgm:cxn modelId="{433E9BBB-369D-4BA4-8834-CBEA89C48BE3}" srcId="{C4E804DE-0593-4D03-A9E7-278E436619DE}" destId="{0CC75DB8-8293-4160-B7E3-529BD69C05D5}" srcOrd="2" destOrd="0" parTransId="{2035967D-3B18-4226-95CF-391CA5D4AA4E}" sibTransId="{9DBF9EDA-661B-4D68-9CB1-3B72F18D6A52}"/>
    <dgm:cxn modelId="{41BE21F3-AC33-4006-8051-78E47FC08EEE}" type="presOf" srcId="{0CC75DB8-8293-4160-B7E3-529BD69C05D5}" destId="{C0E9EED6-FA8C-4116-93A0-5863B3CC34AE}" srcOrd="0" destOrd="0" presId="urn:microsoft.com/office/officeart/2005/8/layout/hList1"/>
    <dgm:cxn modelId="{2FE404B3-990F-4B78-B3A1-4F00E6517937}" srcId="{ED8B721E-6EB8-4B70-B163-EAAF24216348}" destId="{9E49A118-F961-4EBA-AAF4-C6BD33C992DE}" srcOrd="2" destOrd="0" parTransId="{D7482F34-6E57-4156-BF93-86178209F580}" sibTransId="{9230B158-D363-4BF7-895C-B7375959E963}"/>
    <dgm:cxn modelId="{B705914A-8A47-4617-918C-81D7E55501A7}" type="presOf" srcId="{81DCE2EC-BF69-4483-A9B2-968929529D1F}" destId="{EFA54BA3-9C3C-4DB9-B877-C940BE9E82F9}" srcOrd="0" destOrd="0" presId="urn:microsoft.com/office/officeart/2005/8/layout/hList1"/>
    <dgm:cxn modelId="{9B2C3C89-833B-4F56-B400-4E53C50A5C18}" type="presOf" srcId="{0D6145F5-41D2-47F0-9378-41C8FB2FF5EA}" destId="{191FA127-C6EC-4001-B6AC-FACAB4DE6FAF}" srcOrd="0" destOrd="3" presId="urn:microsoft.com/office/officeart/2005/8/layout/hList1"/>
    <dgm:cxn modelId="{AEE54874-A3E8-42AB-BA24-E1BB766E7B83}" srcId="{B5A7DC44-F8E7-498D-A531-AF6D93AD612E}" destId="{0D6145F5-41D2-47F0-9378-41C8FB2FF5EA}" srcOrd="3" destOrd="0" parTransId="{CD8EBFFC-9EFE-4E71-A1C3-C9E17B076120}" sibTransId="{BBB07DBB-9C0D-4139-922B-35F65A08B5E7}"/>
    <dgm:cxn modelId="{B92F4B99-4C8C-408A-9D20-0FF860FCC44C}" srcId="{ED8B721E-6EB8-4B70-B163-EAAF24216348}" destId="{6C0C49B8-E390-49DB-B88B-5BC968DC72E8}" srcOrd="0" destOrd="0" parTransId="{51B038E9-389F-42C7-BF28-B9371D57B2EF}" sibTransId="{D2F957CC-C228-4267-A967-6225AEFAF6FD}"/>
    <dgm:cxn modelId="{5666CA33-3C6E-4AD7-9E08-A239A487CA97}" srcId="{B5A7DC44-F8E7-498D-A531-AF6D93AD612E}" destId="{F6FAA27C-5BE5-45FC-BAF7-B90E4D372404}" srcOrd="1" destOrd="0" parTransId="{F65B585A-78B1-4721-84BB-B7A3B8E109B5}" sibTransId="{1499FC38-2B6E-4376-B59E-FD23496C45FC}"/>
    <dgm:cxn modelId="{FC59F078-A36A-4F01-B06C-30C4224FE778}" srcId="{C4E804DE-0593-4D03-A9E7-278E436619DE}" destId="{ED8B721E-6EB8-4B70-B163-EAAF24216348}" srcOrd="1" destOrd="0" parTransId="{777E6C93-020C-4341-97AB-AC16D70C7B38}" sibTransId="{8D2AE2C0-92C2-4C26-83B4-07FCC0486A07}"/>
    <dgm:cxn modelId="{EB7283AD-1A66-4E70-83F8-75D1F8656434}" srcId="{0CC75DB8-8293-4160-B7E3-529BD69C05D5}" destId="{81DCE2EC-BF69-4483-A9B2-968929529D1F}" srcOrd="0" destOrd="0" parTransId="{53357914-A702-4129-AAE1-8DFDD43008A4}" sibTransId="{3DC337FF-A388-459A-83D2-1129298F8515}"/>
    <dgm:cxn modelId="{D6267A29-7F43-4DAD-9E66-FC39A2DB2028}" type="presParOf" srcId="{E944088F-DE55-4D6A-92C0-BDA57F3310B9}" destId="{B2D0FE7F-DEE3-42E5-89AB-86247657407A}" srcOrd="0" destOrd="0" presId="urn:microsoft.com/office/officeart/2005/8/layout/hList1"/>
    <dgm:cxn modelId="{D69ACA7E-530F-496F-B682-F2BFFD4C1559}" type="presParOf" srcId="{B2D0FE7F-DEE3-42E5-89AB-86247657407A}" destId="{DDD62CC1-7696-4E32-B2E1-AE5AC7CEB2E0}" srcOrd="0" destOrd="0" presId="urn:microsoft.com/office/officeart/2005/8/layout/hList1"/>
    <dgm:cxn modelId="{27E866AB-62D8-4F17-8220-894CDDC14D31}" type="presParOf" srcId="{B2D0FE7F-DEE3-42E5-89AB-86247657407A}" destId="{191FA127-C6EC-4001-B6AC-FACAB4DE6FAF}" srcOrd="1" destOrd="0" presId="urn:microsoft.com/office/officeart/2005/8/layout/hList1"/>
    <dgm:cxn modelId="{330DF68A-88CF-4416-9AC5-22F70C238F51}" type="presParOf" srcId="{E944088F-DE55-4D6A-92C0-BDA57F3310B9}" destId="{E9403B6F-5DCC-459D-BCEC-18BCB7276C49}" srcOrd="1" destOrd="0" presId="urn:microsoft.com/office/officeart/2005/8/layout/hList1"/>
    <dgm:cxn modelId="{455A761E-F5B7-451A-8EA6-F9A45C0D9DB0}" type="presParOf" srcId="{E944088F-DE55-4D6A-92C0-BDA57F3310B9}" destId="{A60DA373-84B1-48FA-9738-65899845CCFD}" srcOrd="2" destOrd="0" presId="urn:microsoft.com/office/officeart/2005/8/layout/hList1"/>
    <dgm:cxn modelId="{3D35203E-5AF5-4AE4-A306-21ABF8128956}" type="presParOf" srcId="{A60DA373-84B1-48FA-9738-65899845CCFD}" destId="{3F83B65E-1278-476A-8AE8-B527D9538302}" srcOrd="0" destOrd="0" presId="urn:microsoft.com/office/officeart/2005/8/layout/hList1"/>
    <dgm:cxn modelId="{C785683B-BF41-4C95-87E9-9399EFBAA1BF}" type="presParOf" srcId="{A60DA373-84B1-48FA-9738-65899845CCFD}" destId="{87320E47-165D-4EB9-A901-B81A4C553B34}" srcOrd="1" destOrd="0" presId="urn:microsoft.com/office/officeart/2005/8/layout/hList1"/>
    <dgm:cxn modelId="{DE263804-7B8F-4ED2-BAB9-4EA27E27A12B}" type="presParOf" srcId="{E944088F-DE55-4D6A-92C0-BDA57F3310B9}" destId="{A6ED9C42-EF04-4F1E-836F-53CC3C10C7DF}" srcOrd="3" destOrd="0" presId="urn:microsoft.com/office/officeart/2005/8/layout/hList1"/>
    <dgm:cxn modelId="{47BED7C0-6E04-4EE6-ABBC-A83FD20E5518}" type="presParOf" srcId="{E944088F-DE55-4D6A-92C0-BDA57F3310B9}" destId="{D6AEF32F-BE97-4033-A72F-D9C7FDEF6530}" srcOrd="4" destOrd="0" presId="urn:microsoft.com/office/officeart/2005/8/layout/hList1"/>
    <dgm:cxn modelId="{043591B7-C0E1-41AC-8CF2-DE24B416B47E}" type="presParOf" srcId="{D6AEF32F-BE97-4033-A72F-D9C7FDEF6530}" destId="{C0E9EED6-FA8C-4116-93A0-5863B3CC34AE}" srcOrd="0" destOrd="0" presId="urn:microsoft.com/office/officeart/2005/8/layout/hList1"/>
    <dgm:cxn modelId="{B991A547-BC08-4F8A-B937-09A8689A75D1}" type="presParOf" srcId="{D6AEF32F-BE97-4033-A72F-D9C7FDEF6530}" destId="{EFA54BA3-9C3C-4DB9-B877-C940BE9E82F9}" srcOrd="1" destOrd="0" presId="urn:microsoft.com/office/officeart/2005/8/layout/h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E804DE-0593-4D03-A9E7-278E436619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A7DC44-F8E7-498D-A531-AF6D93AD612E}">
      <dgm:prSet phldrT="[Texto]"/>
      <dgm:spPr/>
      <dgm:t>
        <a:bodyPr/>
        <a:lstStyle/>
        <a:p>
          <a:r>
            <a:rPr lang="pt-BR" b="1" dirty="0" smtClean="0"/>
            <a:t>Full Release</a:t>
          </a:r>
          <a:endParaRPr lang="pt-BR" b="1" dirty="0"/>
        </a:p>
      </dgm:t>
    </dgm:pt>
    <dgm:pt modelId="{923BAFD9-32D7-4C55-A64A-AC967085E456}" type="parTrans" cxnId="{6202047A-76BD-4413-A897-99A6D04A86EE}">
      <dgm:prSet/>
      <dgm:spPr/>
      <dgm:t>
        <a:bodyPr/>
        <a:lstStyle/>
        <a:p>
          <a:endParaRPr lang="pt-BR"/>
        </a:p>
      </dgm:t>
    </dgm:pt>
    <dgm:pt modelId="{0FAA72B0-3B78-4240-B1DE-152836EC6363}" type="sibTrans" cxnId="{6202047A-76BD-4413-A897-99A6D04A86EE}">
      <dgm:prSet/>
      <dgm:spPr/>
      <dgm:t>
        <a:bodyPr/>
        <a:lstStyle/>
        <a:p>
          <a:endParaRPr lang="pt-BR"/>
        </a:p>
      </dgm:t>
    </dgm:pt>
    <dgm:pt modelId="{355C107D-8DD6-4F87-91B4-759D0BDD7E1E}">
      <dgm:prSet phldrT="[Texto]"/>
      <dgm:spPr/>
      <dgm:t>
        <a:bodyPr/>
        <a:lstStyle/>
        <a:p>
          <a:r>
            <a:rPr lang="pt-BR" dirty="0" smtClean="0"/>
            <a:t>arquivo compactado com a instalação completa</a:t>
          </a:r>
          <a:endParaRPr lang="pt-BR" dirty="0"/>
        </a:p>
      </dgm:t>
    </dgm:pt>
    <dgm:pt modelId="{7B438C37-A7FD-45D2-9994-B8C8090F7B40}" type="parTrans" cxnId="{B6B377F2-5C96-4504-A48E-B1EC98B34986}">
      <dgm:prSet/>
      <dgm:spPr/>
      <dgm:t>
        <a:bodyPr/>
        <a:lstStyle/>
        <a:p>
          <a:endParaRPr lang="pt-BR"/>
        </a:p>
      </dgm:t>
    </dgm:pt>
    <dgm:pt modelId="{F5D15695-7446-4BA5-A453-BBB414535764}" type="sibTrans" cxnId="{B6B377F2-5C96-4504-A48E-B1EC98B34986}">
      <dgm:prSet/>
      <dgm:spPr/>
      <dgm:t>
        <a:bodyPr/>
        <a:lstStyle/>
        <a:p>
          <a:endParaRPr lang="pt-BR"/>
        </a:p>
      </dgm:t>
    </dgm:pt>
    <dgm:pt modelId="{ED8B721E-6EB8-4B70-B163-EAAF24216348}">
      <dgm:prSet phldrT="[Texto]"/>
      <dgm:spPr/>
      <dgm:t>
        <a:bodyPr/>
        <a:lstStyle/>
        <a:p>
          <a:r>
            <a:rPr lang="pt-BR" b="1" dirty="0" smtClean="0"/>
            <a:t>Downloader</a:t>
          </a:r>
          <a:endParaRPr lang="pt-BR" b="1" dirty="0"/>
        </a:p>
      </dgm:t>
    </dgm:pt>
    <dgm:pt modelId="{777E6C93-020C-4341-97AB-AC16D70C7B38}" type="parTrans" cxnId="{FC59F078-A36A-4F01-B06C-30C4224FE778}">
      <dgm:prSet/>
      <dgm:spPr/>
      <dgm:t>
        <a:bodyPr/>
        <a:lstStyle/>
        <a:p>
          <a:endParaRPr lang="pt-BR"/>
        </a:p>
      </dgm:t>
    </dgm:pt>
    <dgm:pt modelId="{8D2AE2C0-92C2-4C26-83B4-07FCC0486A07}" type="sibTrans" cxnId="{FC59F078-A36A-4F01-B06C-30C4224FE778}">
      <dgm:prSet/>
      <dgm:spPr/>
      <dgm:t>
        <a:bodyPr/>
        <a:lstStyle/>
        <a:p>
          <a:endParaRPr lang="pt-BR"/>
        </a:p>
      </dgm:t>
    </dgm:pt>
    <dgm:pt modelId="{6C0C49B8-E390-49DB-B88B-5BC968DC72E8}">
      <dgm:prSet phldrT="[Texto]"/>
      <dgm:spPr/>
      <dgm:t>
        <a:bodyPr/>
        <a:lstStyle/>
        <a:p>
          <a:r>
            <a:rPr lang="pt-BR" dirty="0" smtClean="0"/>
            <a:t>arquivo mínimo, apenas com o script do Downloader</a:t>
          </a:r>
          <a:endParaRPr lang="pt-BR" dirty="0"/>
        </a:p>
      </dgm:t>
    </dgm:pt>
    <dgm:pt modelId="{51B038E9-389F-42C7-BF28-B9371D57B2EF}" type="parTrans" cxnId="{B92F4B99-4C8C-408A-9D20-0FF860FCC44C}">
      <dgm:prSet/>
      <dgm:spPr/>
      <dgm:t>
        <a:bodyPr/>
        <a:lstStyle/>
        <a:p>
          <a:endParaRPr lang="pt-BR"/>
        </a:p>
      </dgm:t>
    </dgm:pt>
    <dgm:pt modelId="{D2F957CC-C228-4267-A967-6225AEFAF6FD}" type="sibTrans" cxnId="{B92F4B99-4C8C-408A-9D20-0FF860FCC44C}">
      <dgm:prSet/>
      <dgm:spPr/>
      <dgm:t>
        <a:bodyPr/>
        <a:lstStyle/>
        <a:p>
          <a:endParaRPr lang="pt-BR"/>
        </a:p>
      </dgm:t>
    </dgm:pt>
    <dgm:pt modelId="{BD1E2771-2E0C-4B15-90DD-DFE4EAF65026}">
      <dgm:prSet phldrT="[Texto]"/>
      <dgm:spPr/>
      <dgm:t>
        <a:bodyPr/>
        <a:lstStyle/>
        <a:p>
          <a:r>
            <a:rPr lang="pt-BR" dirty="0" smtClean="0"/>
            <a:t>deve-se baixar o arquivo, descompactá-lo e colocar no servidor</a:t>
          </a:r>
          <a:endParaRPr lang="pt-BR" dirty="0"/>
        </a:p>
      </dgm:t>
    </dgm:pt>
    <dgm:pt modelId="{75AC6B55-51B7-4C69-A1A0-330450EDAE6A}" type="parTrans" cxnId="{56201083-9335-4585-A4F7-EA17CA8E2072}">
      <dgm:prSet/>
      <dgm:spPr/>
      <dgm:t>
        <a:bodyPr/>
        <a:lstStyle/>
        <a:p>
          <a:endParaRPr lang="pt-BR"/>
        </a:p>
      </dgm:t>
    </dgm:pt>
    <dgm:pt modelId="{C37557AD-A5FF-4580-84FF-0B0977890D66}" type="sibTrans" cxnId="{56201083-9335-4585-A4F7-EA17CA8E2072}">
      <dgm:prSet/>
      <dgm:spPr/>
      <dgm:t>
        <a:bodyPr/>
        <a:lstStyle/>
        <a:p>
          <a:endParaRPr lang="pt-BR"/>
        </a:p>
      </dgm:t>
    </dgm:pt>
    <dgm:pt modelId="{4BDE3700-270C-4CBA-8DE5-AA67ECE2320E}">
      <dgm:prSet phldrT="[Texto]"/>
      <dgm:spPr/>
      <dgm:t>
        <a:bodyPr/>
        <a:lstStyle/>
        <a:p>
          <a:r>
            <a:rPr lang="pt-BR" dirty="0" smtClean="0"/>
            <a:t>após iniciar o script via navegador, ele vai cuidar de obter todos os arquivos, da última versão estável, e proceder à configuração</a:t>
          </a:r>
          <a:endParaRPr lang="pt-BR" dirty="0"/>
        </a:p>
      </dgm:t>
    </dgm:pt>
    <dgm:pt modelId="{9CD81791-AEB9-4CB0-B22E-607EBBCFEE28}" type="parTrans" cxnId="{67118710-D36E-472D-A595-D359BA58A3ED}">
      <dgm:prSet/>
      <dgm:spPr/>
      <dgm:t>
        <a:bodyPr/>
        <a:lstStyle/>
        <a:p>
          <a:endParaRPr lang="pt-BR"/>
        </a:p>
      </dgm:t>
    </dgm:pt>
    <dgm:pt modelId="{36F8875B-FAEE-42A4-8694-15CFB42822A1}" type="sibTrans" cxnId="{67118710-D36E-472D-A595-D359BA58A3ED}">
      <dgm:prSet/>
      <dgm:spPr/>
      <dgm:t>
        <a:bodyPr/>
        <a:lstStyle/>
        <a:p>
          <a:endParaRPr lang="pt-BR"/>
        </a:p>
      </dgm:t>
    </dgm:pt>
    <dgm:pt modelId="{2756C77A-2804-4AE1-ABE0-A0AE293CE6F6}">
      <dgm:prSet phldrT="[Texto]"/>
      <dgm:spPr/>
      <dgm:t>
        <a:bodyPr/>
        <a:lstStyle/>
        <a:p>
          <a:r>
            <a:rPr lang="pt-BR" dirty="0" smtClean="0"/>
            <a:t>acessando via navegador, segue-se a configuração do ambiente</a:t>
          </a:r>
          <a:endParaRPr lang="pt-BR" dirty="0"/>
        </a:p>
      </dgm:t>
    </dgm:pt>
    <dgm:pt modelId="{662C7B21-F6E5-4D42-9EAB-AB1EB925B776}" type="parTrans" cxnId="{A466ED57-B8F5-4F94-B869-C2CAD441666F}">
      <dgm:prSet/>
      <dgm:spPr/>
      <dgm:t>
        <a:bodyPr/>
        <a:lstStyle/>
        <a:p>
          <a:endParaRPr lang="pt-BR"/>
        </a:p>
      </dgm:t>
    </dgm:pt>
    <dgm:pt modelId="{BAF76A18-5349-4ABA-B7C3-B7BDD8B30BF0}" type="sibTrans" cxnId="{A466ED57-B8F5-4F94-B869-C2CAD441666F}">
      <dgm:prSet/>
      <dgm:spPr/>
      <dgm:t>
        <a:bodyPr/>
        <a:lstStyle/>
        <a:p>
          <a:endParaRPr lang="pt-BR"/>
        </a:p>
      </dgm:t>
    </dgm:pt>
    <dgm:pt modelId="{1973BC13-5D6F-46E4-B6F7-7104B2B58727}">
      <dgm:prSet phldrT="[Texto]"/>
      <dgm:spPr/>
      <dgm:t>
        <a:bodyPr/>
        <a:lstStyle/>
        <a:p>
          <a:r>
            <a:rPr lang="pt-BR" dirty="0" smtClean="0"/>
            <a:t>chance de erros tende a zero, se as configurações estiverem corretas</a:t>
          </a:r>
          <a:endParaRPr lang="pt-BR" dirty="0"/>
        </a:p>
      </dgm:t>
    </dgm:pt>
    <dgm:pt modelId="{C9F109A2-E901-4B39-8423-DA8AE31BA243}" type="parTrans" cxnId="{B9F8BAD6-882A-4E48-91E9-AB3832DD9848}">
      <dgm:prSet/>
      <dgm:spPr/>
      <dgm:t>
        <a:bodyPr/>
        <a:lstStyle/>
        <a:p>
          <a:endParaRPr lang="pt-BR"/>
        </a:p>
      </dgm:t>
    </dgm:pt>
    <dgm:pt modelId="{45F36DBC-FE47-43B1-8D38-2F27C8683618}" type="sibTrans" cxnId="{B9F8BAD6-882A-4E48-91E9-AB3832DD9848}">
      <dgm:prSet/>
      <dgm:spPr/>
      <dgm:t>
        <a:bodyPr/>
        <a:lstStyle/>
        <a:p>
          <a:endParaRPr lang="pt-BR"/>
        </a:p>
      </dgm:t>
    </dgm:pt>
    <dgm:pt modelId="{6AAF1E1B-03F8-4016-A7E5-0EFDD0B6580A}">
      <dgm:prSet phldrT="[Texto]"/>
      <dgm:spPr/>
      <dgm:t>
        <a:bodyPr/>
        <a:lstStyle/>
        <a:p>
          <a:endParaRPr lang="pt-BR" dirty="0"/>
        </a:p>
      </dgm:t>
    </dgm:pt>
    <dgm:pt modelId="{4C88017B-EDE9-40B6-BB10-5F096A4A8CBF}" type="parTrans" cxnId="{4C6732E4-B950-416D-BD03-5CE40C13EC60}">
      <dgm:prSet/>
      <dgm:spPr/>
      <dgm:t>
        <a:bodyPr/>
        <a:lstStyle/>
        <a:p>
          <a:endParaRPr lang="pt-BR"/>
        </a:p>
      </dgm:t>
    </dgm:pt>
    <dgm:pt modelId="{0A828C05-2278-4301-94A2-147FAB918FB1}" type="sibTrans" cxnId="{4C6732E4-B950-416D-BD03-5CE40C13EC60}">
      <dgm:prSet/>
      <dgm:spPr/>
      <dgm:t>
        <a:bodyPr/>
        <a:lstStyle/>
        <a:p>
          <a:endParaRPr lang="pt-BR"/>
        </a:p>
      </dgm:t>
    </dgm:pt>
    <dgm:pt modelId="{B6A19556-3C86-4F00-A5A8-06CA66C3C7DF}">
      <dgm:prSet phldrT="[Texto]"/>
      <dgm:spPr/>
      <dgm:t>
        <a:bodyPr/>
        <a:lstStyle/>
        <a:p>
          <a:r>
            <a:rPr lang="pt-BR" dirty="0" smtClean="0"/>
            <a:t>conforme as configurações do servidor, ele pode falhar ao salvar os arquivos ou alterar as permissões</a:t>
          </a:r>
          <a:endParaRPr lang="pt-BR" dirty="0"/>
        </a:p>
      </dgm:t>
    </dgm:pt>
    <dgm:pt modelId="{B96C991C-2895-4BFE-B7E4-BD08973FACA0}" type="parTrans" cxnId="{F9BB581C-C86C-41E3-B2D3-3AD995EEB930}">
      <dgm:prSet/>
      <dgm:spPr/>
      <dgm:t>
        <a:bodyPr/>
        <a:lstStyle/>
        <a:p>
          <a:endParaRPr lang="pt-BR"/>
        </a:p>
      </dgm:t>
    </dgm:pt>
    <dgm:pt modelId="{E24AB4C8-FCCB-471F-8A72-A276BE5BBF6C}" type="sibTrans" cxnId="{F9BB581C-C86C-41E3-B2D3-3AD995EEB930}">
      <dgm:prSet/>
      <dgm:spPr/>
      <dgm:t>
        <a:bodyPr/>
        <a:lstStyle/>
        <a:p>
          <a:endParaRPr lang="pt-BR"/>
        </a:p>
      </dgm:t>
    </dgm:pt>
    <dgm:pt modelId="{E944088F-DE55-4D6A-92C0-BDA57F3310B9}" type="pres">
      <dgm:prSet presAssocID="{C4E804DE-0593-4D03-A9E7-278E436619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D0FE7F-DEE3-42E5-89AB-86247657407A}" type="pres">
      <dgm:prSet presAssocID="{B5A7DC44-F8E7-498D-A531-AF6D93AD612E}" presName="composite" presStyleCnt="0"/>
      <dgm:spPr/>
    </dgm:pt>
    <dgm:pt modelId="{DDD62CC1-7696-4E32-B2E1-AE5AC7CEB2E0}" type="pres">
      <dgm:prSet presAssocID="{B5A7DC44-F8E7-498D-A531-AF6D93AD612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1FA127-C6EC-4001-B6AC-FACAB4DE6FAF}" type="pres">
      <dgm:prSet presAssocID="{B5A7DC44-F8E7-498D-A531-AF6D93AD612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403B6F-5DCC-459D-BCEC-18BCB7276C49}" type="pres">
      <dgm:prSet presAssocID="{0FAA72B0-3B78-4240-B1DE-152836EC6363}" presName="space" presStyleCnt="0"/>
      <dgm:spPr/>
    </dgm:pt>
    <dgm:pt modelId="{A60DA373-84B1-48FA-9738-65899845CCFD}" type="pres">
      <dgm:prSet presAssocID="{ED8B721E-6EB8-4B70-B163-EAAF24216348}" presName="composite" presStyleCnt="0"/>
      <dgm:spPr/>
    </dgm:pt>
    <dgm:pt modelId="{3F83B65E-1278-476A-8AE8-B527D9538302}" type="pres">
      <dgm:prSet presAssocID="{ED8B721E-6EB8-4B70-B163-EAAF2421634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320E47-165D-4EB9-A901-B81A4C553B34}" type="pres">
      <dgm:prSet presAssocID="{ED8B721E-6EB8-4B70-B163-EAAF2421634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92F4B99-4C8C-408A-9D20-0FF860FCC44C}" srcId="{ED8B721E-6EB8-4B70-B163-EAAF24216348}" destId="{6C0C49B8-E390-49DB-B88B-5BC968DC72E8}" srcOrd="0" destOrd="0" parTransId="{51B038E9-389F-42C7-BF28-B9371D57B2EF}" sibTransId="{D2F957CC-C228-4267-A967-6225AEFAF6FD}"/>
    <dgm:cxn modelId="{A0D9A488-E3C5-4043-9641-B25980C1E96E}" type="presOf" srcId="{355C107D-8DD6-4F87-91B4-759D0BDD7E1E}" destId="{191FA127-C6EC-4001-B6AC-FACAB4DE6FAF}" srcOrd="0" destOrd="0" presId="urn:microsoft.com/office/officeart/2005/8/layout/hList1"/>
    <dgm:cxn modelId="{73534CC8-595B-4525-90A4-FC0E55645072}" type="presOf" srcId="{2756C77A-2804-4AE1-ABE0-A0AE293CE6F6}" destId="{191FA127-C6EC-4001-B6AC-FACAB4DE6FAF}" srcOrd="0" destOrd="2" presId="urn:microsoft.com/office/officeart/2005/8/layout/hList1"/>
    <dgm:cxn modelId="{A466ED57-B8F5-4F94-B869-C2CAD441666F}" srcId="{B5A7DC44-F8E7-498D-A531-AF6D93AD612E}" destId="{2756C77A-2804-4AE1-ABE0-A0AE293CE6F6}" srcOrd="2" destOrd="0" parTransId="{662C7B21-F6E5-4D42-9EAB-AB1EB925B776}" sibTransId="{BAF76A18-5349-4ABA-B7C3-B7BDD8B30BF0}"/>
    <dgm:cxn modelId="{4DD58027-24A1-422B-BFC4-226DB990F2BC}" type="presOf" srcId="{6C0C49B8-E390-49DB-B88B-5BC968DC72E8}" destId="{87320E47-165D-4EB9-A901-B81A4C553B34}" srcOrd="0" destOrd="0" presId="urn:microsoft.com/office/officeart/2005/8/layout/hList1"/>
    <dgm:cxn modelId="{F9BB581C-C86C-41E3-B2D3-3AD995EEB930}" srcId="{ED8B721E-6EB8-4B70-B163-EAAF24216348}" destId="{B6A19556-3C86-4F00-A5A8-06CA66C3C7DF}" srcOrd="2" destOrd="0" parTransId="{B96C991C-2895-4BFE-B7E4-BD08973FACA0}" sibTransId="{E24AB4C8-FCCB-471F-8A72-A276BE5BBF6C}"/>
    <dgm:cxn modelId="{FC59F078-A36A-4F01-B06C-30C4224FE778}" srcId="{C4E804DE-0593-4D03-A9E7-278E436619DE}" destId="{ED8B721E-6EB8-4B70-B163-EAAF24216348}" srcOrd="1" destOrd="0" parTransId="{777E6C93-020C-4341-97AB-AC16D70C7B38}" sibTransId="{8D2AE2C0-92C2-4C26-83B4-07FCC0486A07}"/>
    <dgm:cxn modelId="{56201083-9335-4585-A4F7-EA17CA8E2072}" srcId="{B5A7DC44-F8E7-498D-A531-AF6D93AD612E}" destId="{BD1E2771-2E0C-4B15-90DD-DFE4EAF65026}" srcOrd="1" destOrd="0" parTransId="{75AC6B55-51B7-4C69-A1A0-330450EDAE6A}" sibTransId="{C37557AD-A5FF-4580-84FF-0B0977890D66}"/>
    <dgm:cxn modelId="{4F22F3C5-3CDA-4259-8E5A-3BA3638F952F}" type="presOf" srcId="{4BDE3700-270C-4CBA-8DE5-AA67ECE2320E}" destId="{87320E47-165D-4EB9-A901-B81A4C553B34}" srcOrd="0" destOrd="1" presId="urn:microsoft.com/office/officeart/2005/8/layout/hList1"/>
    <dgm:cxn modelId="{33AC2C94-E09D-4FB2-9197-222E3783E677}" type="presOf" srcId="{B5A7DC44-F8E7-498D-A531-AF6D93AD612E}" destId="{DDD62CC1-7696-4E32-B2E1-AE5AC7CEB2E0}" srcOrd="0" destOrd="0" presId="urn:microsoft.com/office/officeart/2005/8/layout/hList1"/>
    <dgm:cxn modelId="{408ADB41-0B87-4D87-B46A-1FA0E9465EAD}" type="presOf" srcId="{6AAF1E1B-03F8-4016-A7E5-0EFDD0B6580A}" destId="{87320E47-165D-4EB9-A901-B81A4C553B34}" srcOrd="0" destOrd="3" presId="urn:microsoft.com/office/officeart/2005/8/layout/hList1"/>
    <dgm:cxn modelId="{D3541C92-E035-4427-84D9-9EC7719382E9}" type="presOf" srcId="{B6A19556-3C86-4F00-A5A8-06CA66C3C7DF}" destId="{87320E47-165D-4EB9-A901-B81A4C553B34}" srcOrd="0" destOrd="2" presId="urn:microsoft.com/office/officeart/2005/8/layout/hList1"/>
    <dgm:cxn modelId="{1ADB13FB-8677-4CEB-9E28-2B53CCECE660}" type="presOf" srcId="{1973BC13-5D6F-46E4-B6F7-7104B2B58727}" destId="{191FA127-C6EC-4001-B6AC-FACAB4DE6FAF}" srcOrd="0" destOrd="3" presId="urn:microsoft.com/office/officeart/2005/8/layout/hList1"/>
    <dgm:cxn modelId="{6202047A-76BD-4413-A897-99A6D04A86EE}" srcId="{C4E804DE-0593-4D03-A9E7-278E436619DE}" destId="{B5A7DC44-F8E7-498D-A531-AF6D93AD612E}" srcOrd="0" destOrd="0" parTransId="{923BAFD9-32D7-4C55-A64A-AC967085E456}" sibTransId="{0FAA72B0-3B78-4240-B1DE-152836EC6363}"/>
    <dgm:cxn modelId="{F44FEAE2-F493-4F71-AA27-1912E333564E}" type="presOf" srcId="{C4E804DE-0593-4D03-A9E7-278E436619DE}" destId="{E944088F-DE55-4D6A-92C0-BDA57F3310B9}" srcOrd="0" destOrd="0" presId="urn:microsoft.com/office/officeart/2005/8/layout/hList1"/>
    <dgm:cxn modelId="{B6B377F2-5C96-4504-A48E-B1EC98B34986}" srcId="{B5A7DC44-F8E7-498D-A531-AF6D93AD612E}" destId="{355C107D-8DD6-4F87-91B4-759D0BDD7E1E}" srcOrd="0" destOrd="0" parTransId="{7B438C37-A7FD-45D2-9994-B8C8090F7B40}" sibTransId="{F5D15695-7446-4BA5-A453-BBB414535764}"/>
    <dgm:cxn modelId="{B9F8BAD6-882A-4E48-91E9-AB3832DD9848}" srcId="{B5A7DC44-F8E7-498D-A531-AF6D93AD612E}" destId="{1973BC13-5D6F-46E4-B6F7-7104B2B58727}" srcOrd="3" destOrd="0" parTransId="{C9F109A2-E901-4B39-8423-DA8AE31BA243}" sibTransId="{45F36DBC-FE47-43B1-8D38-2F27C8683618}"/>
    <dgm:cxn modelId="{67118710-D36E-472D-A595-D359BA58A3ED}" srcId="{ED8B721E-6EB8-4B70-B163-EAAF24216348}" destId="{4BDE3700-270C-4CBA-8DE5-AA67ECE2320E}" srcOrd="1" destOrd="0" parTransId="{9CD81791-AEB9-4CB0-B22E-607EBBCFEE28}" sibTransId="{36F8875B-FAEE-42A4-8694-15CFB42822A1}"/>
    <dgm:cxn modelId="{D3AB70B1-1438-434A-B7AB-4C5A5AB1A152}" type="presOf" srcId="{BD1E2771-2E0C-4B15-90DD-DFE4EAF65026}" destId="{191FA127-C6EC-4001-B6AC-FACAB4DE6FAF}" srcOrd="0" destOrd="1" presId="urn:microsoft.com/office/officeart/2005/8/layout/hList1"/>
    <dgm:cxn modelId="{AACC32E7-D470-4A57-B09C-1477EAA8D1FA}" type="presOf" srcId="{ED8B721E-6EB8-4B70-B163-EAAF24216348}" destId="{3F83B65E-1278-476A-8AE8-B527D9538302}" srcOrd="0" destOrd="0" presId="urn:microsoft.com/office/officeart/2005/8/layout/hList1"/>
    <dgm:cxn modelId="{4C6732E4-B950-416D-BD03-5CE40C13EC60}" srcId="{ED8B721E-6EB8-4B70-B163-EAAF24216348}" destId="{6AAF1E1B-03F8-4016-A7E5-0EFDD0B6580A}" srcOrd="3" destOrd="0" parTransId="{4C88017B-EDE9-40B6-BB10-5F096A4A8CBF}" sibTransId="{0A828C05-2278-4301-94A2-147FAB918FB1}"/>
    <dgm:cxn modelId="{56A375C3-EF98-4E88-94C2-717390C9B152}" type="presParOf" srcId="{E944088F-DE55-4D6A-92C0-BDA57F3310B9}" destId="{B2D0FE7F-DEE3-42E5-89AB-86247657407A}" srcOrd="0" destOrd="0" presId="urn:microsoft.com/office/officeart/2005/8/layout/hList1"/>
    <dgm:cxn modelId="{C854E570-044F-4069-BBBC-627545239ED0}" type="presParOf" srcId="{B2D0FE7F-DEE3-42E5-89AB-86247657407A}" destId="{DDD62CC1-7696-4E32-B2E1-AE5AC7CEB2E0}" srcOrd="0" destOrd="0" presId="urn:microsoft.com/office/officeart/2005/8/layout/hList1"/>
    <dgm:cxn modelId="{4DEDD837-ED4A-4233-803E-C74929EE9F57}" type="presParOf" srcId="{B2D0FE7F-DEE3-42E5-89AB-86247657407A}" destId="{191FA127-C6EC-4001-B6AC-FACAB4DE6FAF}" srcOrd="1" destOrd="0" presId="urn:microsoft.com/office/officeart/2005/8/layout/hList1"/>
    <dgm:cxn modelId="{FFD1042A-FA85-49C1-9C14-39B8B02D2FB1}" type="presParOf" srcId="{E944088F-DE55-4D6A-92C0-BDA57F3310B9}" destId="{E9403B6F-5DCC-459D-BCEC-18BCB7276C49}" srcOrd="1" destOrd="0" presId="urn:microsoft.com/office/officeart/2005/8/layout/hList1"/>
    <dgm:cxn modelId="{93297705-25B8-40F3-8F3D-8C2B2E057167}" type="presParOf" srcId="{E944088F-DE55-4D6A-92C0-BDA57F3310B9}" destId="{A60DA373-84B1-48FA-9738-65899845CCFD}" srcOrd="2" destOrd="0" presId="urn:microsoft.com/office/officeart/2005/8/layout/hList1"/>
    <dgm:cxn modelId="{B32EE696-BD72-43DB-B921-7CB3BA19553C}" type="presParOf" srcId="{A60DA373-84B1-48FA-9738-65899845CCFD}" destId="{3F83B65E-1278-476A-8AE8-B527D9538302}" srcOrd="0" destOrd="0" presId="urn:microsoft.com/office/officeart/2005/8/layout/hList1"/>
    <dgm:cxn modelId="{D2814435-914F-4B6C-AC79-897415B6088B}" type="presParOf" srcId="{A60DA373-84B1-48FA-9738-65899845CCFD}" destId="{87320E47-165D-4EB9-A901-B81A4C553B34}" srcOrd="1" destOrd="0" presId="urn:microsoft.com/office/officeart/2005/8/layout/h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E804DE-0593-4D03-A9E7-278E436619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A7DC44-F8E7-498D-A531-AF6D93AD612E}">
      <dgm:prSet phldrT="[Texto]"/>
      <dgm:spPr/>
      <dgm:t>
        <a:bodyPr/>
        <a:lstStyle/>
        <a:p>
          <a:r>
            <a:rPr lang="pt-BR" b="1" dirty="0" err="1" smtClean="0"/>
            <a:t>Preview</a:t>
          </a:r>
          <a:r>
            <a:rPr lang="pt-BR" b="1" dirty="0" smtClean="0"/>
            <a:t> Release</a:t>
          </a:r>
          <a:endParaRPr lang="pt-BR" b="1" dirty="0"/>
        </a:p>
      </dgm:t>
    </dgm:pt>
    <dgm:pt modelId="{923BAFD9-32D7-4C55-A64A-AC967085E456}" type="parTrans" cxnId="{6202047A-76BD-4413-A897-99A6D04A86EE}">
      <dgm:prSet/>
      <dgm:spPr/>
      <dgm:t>
        <a:bodyPr/>
        <a:lstStyle/>
        <a:p>
          <a:endParaRPr lang="pt-BR"/>
        </a:p>
      </dgm:t>
    </dgm:pt>
    <dgm:pt modelId="{0FAA72B0-3B78-4240-B1DE-152836EC6363}" type="sibTrans" cxnId="{6202047A-76BD-4413-A897-99A6D04A86EE}">
      <dgm:prSet/>
      <dgm:spPr/>
      <dgm:t>
        <a:bodyPr/>
        <a:lstStyle/>
        <a:p>
          <a:endParaRPr lang="pt-BR"/>
        </a:p>
      </dgm:t>
    </dgm:pt>
    <dgm:pt modelId="{355C107D-8DD6-4F87-91B4-759D0BDD7E1E}">
      <dgm:prSet phldrT="[Texto]"/>
      <dgm:spPr/>
      <dgm:t>
        <a:bodyPr/>
        <a:lstStyle/>
        <a:p>
          <a:r>
            <a:rPr lang="pt-BR" dirty="0" smtClean="0"/>
            <a:t>versões ainda em testes, para serem verificadas pela comunidade e corrigidas</a:t>
          </a:r>
          <a:endParaRPr lang="pt-BR" dirty="0"/>
        </a:p>
      </dgm:t>
    </dgm:pt>
    <dgm:pt modelId="{7B438C37-A7FD-45D2-9994-B8C8090F7B40}" type="parTrans" cxnId="{B6B377F2-5C96-4504-A48E-B1EC98B34986}">
      <dgm:prSet/>
      <dgm:spPr/>
      <dgm:t>
        <a:bodyPr/>
        <a:lstStyle/>
        <a:p>
          <a:endParaRPr lang="pt-BR"/>
        </a:p>
      </dgm:t>
    </dgm:pt>
    <dgm:pt modelId="{F5D15695-7446-4BA5-A453-BBB414535764}" type="sibTrans" cxnId="{B6B377F2-5C96-4504-A48E-B1EC98B34986}">
      <dgm:prSet/>
      <dgm:spPr/>
      <dgm:t>
        <a:bodyPr/>
        <a:lstStyle/>
        <a:p>
          <a:endParaRPr lang="pt-BR"/>
        </a:p>
      </dgm:t>
    </dgm:pt>
    <dgm:pt modelId="{ED8B721E-6EB8-4B70-B163-EAAF24216348}">
      <dgm:prSet phldrT="[Texto]"/>
      <dgm:spPr/>
      <dgm:t>
        <a:bodyPr/>
        <a:lstStyle/>
        <a:p>
          <a:r>
            <a:rPr lang="pt-BR" b="1" dirty="0" err="1" smtClean="0"/>
            <a:t>Sample</a:t>
          </a:r>
          <a:r>
            <a:rPr lang="pt-BR" b="1" dirty="0" smtClean="0"/>
            <a:t> Data</a:t>
          </a:r>
          <a:endParaRPr lang="pt-BR" b="1" dirty="0"/>
        </a:p>
      </dgm:t>
    </dgm:pt>
    <dgm:pt modelId="{777E6C93-020C-4341-97AB-AC16D70C7B38}" type="parTrans" cxnId="{FC59F078-A36A-4F01-B06C-30C4224FE778}">
      <dgm:prSet/>
      <dgm:spPr/>
      <dgm:t>
        <a:bodyPr/>
        <a:lstStyle/>
        <a:p>
          <a:endParaRPr lang="pt-BR"/>
        </a:p>
      </dgm:t>
    </dgm:pt>
    <dgm:pt modelId="{8D2AE2C0-92C2-4C26-83B4-07FCC0486A07}" type="sibTrans" cxnId="{FC59F078-A36A-4F01-B06C-30C4224FE778}">
      <dgm:prSet/>
      <dgm:spPr/>
      <dgm:t>
        <a:bodyPr/>
        <a:lstStyle/>
        <a:p>
          <a:endParaRPr lang="pt-BR"/>
        </a:p>
      </dgm:t>
    </dgm:pt>
    <dgm:pt modelId="{6C0C49B8-E390-49DB-B88B-5BC968DC72E8}">
      <dgm:prSet phldrT="[Texto]"/>
      <dgm:spPr/>
      <dgm:t>
        <a:bodyPr/>
        <a:lstStyle/>
        <a:p>
          <a:r>
            <a:rPr lang="pt-BR" dirty="0" smtClean="0"/>
            <a:t>útil para quem quer ver uma loja funcionando, com produtos de exemplo</a:t>
          </a:r>
          <a:endParaRPr lang="pt-BR" dirty="0"/>
        </a:p>
      </dgm:t>
    </dgm:pt>
    <dgm:pt modelId="{51B038E9-389F-42C7-BF28-B9371D57B2EF}" type="parTrans" cxnId="{B92F4B99-4C8C-408A-9D20-0FF860FCC44C}">
      <dgm:prSet/>
      <dgm:spPr/>
      <dgm:t>
        <a:bodyPr/>
        <a:lstStyle/>
        <a:p>
          <a:endParaRPr lang="pt-BR"/>
        </a:p>
      </dgm:t>
    </dgm:pt>
    <dgm:pt modelId="{D2F957CC-C228-4267-A967-6225AEFAF6FD}" type="sibTrans" cxnId="{B92F4B99-4C8C-408A-9D20-0FF860FCC44C}">
      <dgm:prSet/>
      <dgm:spPr/>
      <dgm:t>
        <a:bodyPr/>
        <a:lstStyle/>
        <a:p>
          <a:endParaRPr lang="pt-BR"/>
        </a:p>
      </dgm:t>
    </dgm:pt>
    <dgm:pt modelId="{E944088F-DE55-4D6A-92C0-BDA57F3310B9}" type="pres">
      <dgm:prSet presAssocID="{C4E804DE-0593-4D03-A9E7-278E436619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D0FE7F-DEE3-42E5-89AB-86247657407A}" type="pres">
      <dgm:prSet presAssocID="{B5A7DC44-F8E7-498D-A531-AF6D93AD612E}" presName="composite" presStyleCnt="0"/>
      <dgm:spPr/>
    </dgm:pt>
    <dgm:pt modelId="{DDD62CC1-7696-4E32-B2E1-AE5AC7CEB2E0}" type="pres">
      <dgm:prSet presAssocID="{B5A7DC44-F8E7-498D-A531-AF6D93AD612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1FA127-C6EC-4001-B6AC-FACAB4DE6FAF}" type="pres">
      <dgm:prSet presAssocID="{B5A7DC44-F8E7-498D-A531-AF6D93AD612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403B6F-5DCC-459D-BCEC-18BCB7276C49}" type="pres">
      <dgm:prSet presAssocID="{0FAA72B0-3B78-4240-B1DE-152836EC6363}" presName="space" presStyleCnt="0"/>
      <dgm:spPr/>
    </dgm:pt>
    <dgm:pt modelId="{A60DA373-84B1-48FA-9738-65899845CCFD}" type="pres">
      <dgm:prSet presAssocID="{ED8B721E-6EB8-4B70-B163-EAAF24216348}" presName="composite" presStyleCnt="0"/>
      <dgm:spPr/>
    </dgm:pt>
    <dgm:pt modelId="{3F83B65E-1278-476A-8AE8-B527D9538302}" type="pres">
      <dgm:prSet presAssocID="{ED8B721E-6EB8-4B70-B163-EAAF2421634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320E47-165D-4EB9-A901-B81A4C553B34}" type="pres">
      <dgm:prSet presAssocID="{ED8B721E-6EB8-4B70-B163-EAAF2421634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9EB61BB-307C-4F89-91F3-20F694B9A0BA}" type="presOf" srcId="{B5A7DC44-F8E7-498D-A531-AF6D93AD612E}" destId="{DDD62CC1-7696-4E32-B2E1-AE5AC7CEB2E0}" srcOrd="0" destOrd="0" presId="urn:microsoft.com/office/officeart/2005/8/layout/hList1"/>
    <dgm:cxn modelId="{B92F4B99-4C8C-408A-9D20-0FF860FCC44C}" srcId="{ED8B721E-6EB8-4B70-B163-EAAF24216348}" destId="{6C0C49B8-E390-49DB-B88B-5BC968DC72E8}" srcOrd="0" destOrd="0" parTransId="{51B038E9-389F-42C7-BF28-B9371D57B2EF}" sibTransId="{D2F957CC-C228-4267-A967-6225AEFAF6FD}"/>
    <dgm:cxn modelId="{FC59F078-A36A-4F01-B06C-30C4224FE778}" srcId="{C4E804DE-0593-4D03-A9E7-278E436619DE}" destId="{ED8B721E-6EB8-4B70-B163-EAAF24216348}" srcOrd="1" destOrd="0" parTransId="{777E6C93-020C-4341-97AB-AC16D70C7B38}" sibTransId="{8D2AE2C0-92C2-4C26-83B4-07FCC0486A07}"/>
    <dgm:cxn modelId="{3D955E49-32FC-4CF1-A636-6FB0506400E9}" type="presOf" srcId="{355C107D-8DD6-4F87-91B4-759D0BDD7E1E}" destId="{191FA127-C6EC-4001-B6AC-FACAB4DE6FAF}" srcOrd="0" destOrd="0" presId="urn:microsoft.com/office/officeart/2005/8/layout/hList1"/>
    <dgm:cxn modelId="{7E712AB4-F173-4359-B216-523CA9DB0F2C}" type="presOf" srcId="{ED8B721E-6EB8-4B70-B163-EAAF24216348}" destId="{3F83B65E-1278-476A-8AE8-B527D9538302}" srcOrd="0" destOrd="0" presId="urn:microsoft.com/office/officeart/2005/8/layout/hList1"/>
    <dgm:cxn modelId="{6202047A-76BD-4413-A897-99A6D04A86EE}" srcId="{C4E804DE-0593-4D03-A9E7-278E436619DE}" destId="{B5A7DC44-F8E7-498D-A531-AF6D93AD612E}" srcOrd="0" destOrd="0" parTransId="{923BAFD9-32D7-4C55-A64A-AC967085E456}" sibTransId="{0FAA72B0-3B78-4240-B1DE-152836EC6363}"/>
    <dgm:cxn modelId="{83D21B33-9A60-49CE-AAA2-4549AD93844F}" type="presOf" srcId="{C4E804DE-0593-4D03-A9E7-278E436619DE}" destId="{E944088F-DE55-4D6A-92C0-BDA57F3310B9}" srcOrd="0" destOrd="0" presId="urn:microsoft.com/office/officeart/2005/8/layout/hList1"/>
    <dgm:cxn modelId="{B6B377F2-5C96-4504-A48E-B1EC98B34986}" srcId="{B5A7DC44-F8E7-498D-A531-AF6D93AD612E}" destId="{355C107D-8DD6-4F87-91B4-759D0BDD7E1E}" srcOrd="0" destOrd="0" parTransId="{7B438C37-A7FD-45D2-9994-B8C8090F7B40}" sibTransId="{F5D15695-7446-4BA5-A453-BBB414535764}"/>
    <dgm:cxn modelId="{D519B566-B279-45A1-88BA-0C199980780C}" type="presOf" srcId="{6C0C49B8-E390-49DB-B88B-5BC968DC72E8}" destId="{87320E47-165D-4EB9-A901-B81A4C553B34}" srcOrd="0" destOrd="0" presId="urn:microsoft.com/office/officeart/2005/8/layout/hList1"/>
    <dgm:cxn modelId="{C25BA951-5B00-4315-BFE0-DFC8EDBD1B1B}" type="presParOf" srcId="{E944088F-DE55-4D6A-92C0-BDA57F3310B9}" destId="{B2D0FE7F-DEE3-42E5-89AB-86247657407A}" srcOrd="0" destOrd="0" presId="urn:microsoft.com/office/officeart/2005/8/layout/hList1"/>
    <dgm:cxn modelId="{07851048-7378-4994-9310-3E83E067B9C5}" type="presParOf" srcId="{B2D0FE7F-DEE3-42E5-89AB-86247657407A}" destId="{DDD62CC1-7696-4E32-B2E1-AE5AC7CEB2E0}" srcOrd="0" destOrd="0" presId="urn:microsoft.com/office/officeart/2005/8/layout/hList1"/>
    <dgm:cxn modelId="{96FEA1B7-3796-452B-866E-DF6CD18B2BB8}" type="presParOf" srcId="{B2D0FE7F-DEE3-42E5-89AB-86247657407A}" destId="{191FA127-C6EC-4001-B6AC-FACAB4DE6FAF}" srcOrd="1" destOrd="0" presId="urn:microsoft.com/office/officeart/2005/8/layout/hList1"/>
    <dgm:cxn modelId="{3F3684B9-C27A-43FE-A827-3D5A5F6EA8E0}" type="presParOf" srcId="{E944088F-DE55-4D6A-92C0-BDA57F3310B9}" destId="{E9403B6F-5DCC-459D-BCEC-18BCB7276C49}" srcOrd="1" destOrd="0" presId="urn:microsoft.com/office/officeart/2005/8/layout/hList1"/>
    <dgm:cxn modelId="{AD18C43F-8FF7-4B9D-8464-904188055039}" type="presParOf" srcId="{E944088F-DE55-4D6A-92C0-BDA57F3310B9}" destId="{A60DA373-84B1-48FA-9738-65899845CCFD}" srcOrd="2" destOrd="0" presId="urn:microsoft.com/office/officeart/2005/8/layout/hList1"/>
    <dgm:cxn modelId="{ECF1F571-FFDC-4E12-9145-7583C585B5EB}" type="presParOf" srcId="{A60DA373-84B1-48FA-9738-65899845CCFD}" destId="{3F83B65E-1278-476A-8AE8-B527D9538302}" srcOrd="0" destOrd="0" presId="urn:microsoft.com/office/officeart/2005/8/layout/hList1"/>
    <dgm:cxn modelId="{CDB84AF4-1FC1-413C-BA03-1D3E444AEBB1}" type="presParOf" srcId="{A60DA373-84B1-48FA-9738-65899845CCFD}" destId="{87320E47-165D-4EB9-A901-B81A4C553B34}" srcOrd="1" destOrd="0" presId="urn:microsoft.com/office/officeart/2005/8/layout/h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E804DE-0593-4D03-A9E7-278E436619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AA4B8E8-E863-4FFB-B8E4-6250A88DE87A}">
      <dgm:prSet phldrT="[Texto]"/>
      <dgm:spPr/>
      <dgm:t>
        <a:bodyPr/>
        <a:lstStyle/>
        <a:p>
          <a:r>
            <a:rPr lang="pt-BR" dirty="0" smtClean="0"/>
            <a:t>Database </a:t>
          </a:r>
          <a:r>
            <a:rPr lang="pt-BR" dirty="0" err="1" smtClean="0"/>
            <a:t>Repair</a:t>
          </a:r>
          <a:r>
            <a:rPr lang="pt-BR" dirty="0" smtClean="0"/>
            <a:t> </a:t>
          </a:r>
          <a:r>
            <a:rPr lang="pt-BR" dirty="0" err="1" smtClean="0"/>
            <a:t>Tool</a:t>
          </a:r>
          <a:endParaRPr lang="pt-BR" dirty="0"/>
        </a:p>
      </dgm:t>
    </dgm:pt>
    <dgm:pt modelId="{5D0C4BB7-F04A-4EE5-A667-17D5E7961B85}" type="parTrans" cxnId="{1EF19BE4-6746-4D2A-8234-D494061A2745}">
      <dgm:prSet/>
      <dgm:spPr/>
      <dgm:t>
        <a:bodyPr/>
        <a:lstStyle/>
        <a:p>
          <a:endParaRPr lang="pt-BR"/>
        </a:p>
      </dgm:t>
    </dgm:pt>
    <dgm:pt modelId="{57C70A9D-F6F4-4AB8-8826-B60E707A9A83}" type="sibTrans" cxnId="{1EF19BE4-6746-4D2A-8234-D494061A2745}">
      <dgm:prSet/>
      <dgm:spPr/>
      <dgm:t>
        <a:bodyPr/>
        <a:lstStyle/>
        <a:p>
          <a:endParaRPr lang="pt-BR"/>
        </a:p>
      </dgm:t>
    </dgm:pt>
    <dgm:pt modelId="{479D0B5E-7438-4C01-BE8C-B9C466354D9D}">
      <dgm:prSet phldrT="[Texto]"/>
      <dgm:spPr/>
      <dgm:t>
        <a:bodyPr/>
        <a:lstStyle/>
        <a:p>
          <a:r>
            <a:rPr lang="pt-BR" dirty="0" smtClean="0"/>
            <a:t>ferramenta que permite comparar dois bancos de dados distintos e fazer as correções necessárias no banco defeituoso</a:t>
          </a:r>
          <a:endParaRPr lang="pt-BR" dirty="0"/>
        </a:p>
      </dgm:t>
    </dgm:pt>
    <dgm:pt modelId="{C0F7A05A-556D-42E4-BFB1-D90C4401411E}" type="parTrans" cxnId="{9B51A51F-8522-47F9-9533-151472ECDB19}">
      <dgm:prSet/>
      <dgm:spPr/>
      <dgm:t>
        <a:bodyPr/>
        <a:lstStyle/>
        <a:p>
          <a:endParaRPr lang="pt-BR"/>
        </a:p>
      </dgm:t>
    </dgm:pt>
    <dgm:pt modelId="{3DA7AF13-F8EF-4A83-AF50-513F16F3B84E}" type="sibTrans" cxnId="{9B51A51F-8522-47F9-9533-151472ECDB19}">
      <dgm:prSet/>
      <dgm:spPr/>
      <dgm:t>
        <a:bodyPr/>
        <a:lstStyle/>
        <a:p>
          <a:endParaRPr lang="pt-BR"/>
        </a:p>
      </dgm:t>
    </dgm:pt>
    <dgm:pt modelId="{8754A395-AE60-4D91-872A-4E65D32AF5B3}">
      <dgm:prSet phldrT="[Texto]"/>
      <dgm:spPr/>
      <dgm:t>
        <a:bodyPr/>
        <a:lstStyle/>
        <a:p>
          <a:r>
            <a:rPr lang="pt-BR" dirty="0" err="1" smtClean="0"/>
            <a:t>Zend</a:t>
          </a:r>
          <a:r>
            <a:rPr lang="pt-BR" dirty="0" smtClean="0"/>
            <a:t> </a:t>
          </a:r>
          <a:r>
            <a:rPr lang="pt-BR" dirty="0" err="1" smtClean="0"/>
            <a:t>and</a:t>
          </a:r>
          <a:r>
            <a:rPr lang="pt-BR" dirty="0" smtClean="0"/>
            <a:t> </a:t>
          </a:r>
          <a:r>
            <a:rPr lang="pt-BR" dirty="0" err="1" smtClean="0"/>
            <a:t>Magento</a:t>
          </a:r>
          <a:r>
            <a:rPr lang="pt-BR" dirty="0" smtClean="0"/>
            <a:t> </a:t>
          </a:r>
          <a:r>
            <a:rPr lang="pt-BR" dirty="0" err="1" smtClean="0"/>
            <a:t>Unified</a:t>
          </a:r>
          <a:endParaRPr lang="pt-BR" dirty="0"/>
        </a:p>
      </dgm:t>
    </dgm:pt>
    <dgm:pt modelId="{B622E9A6-41D4-4C33-A06F-011CE4BF6B1F}" type="parTrans" cxnId="{92082237-D7EE-4BAC-85C1-7459317851AE}">
      <dgm:prSet/>
      <dgm:spPr/>
      <dgm:t>
        <a:bodyPr/>
        <a:lstStyle/>
        <a:p>
          <a:endParaRPr lang="pt-BR"/>
        </a:p>
      </dgm:t>
    </dgm:pt>
    <dgm:pt modelId="{33F09455-45D2-4CE8-9CB1-FD731A097BEA}" type="sibTrans" cxnId="{92082237-D7EE-4BAC-85C1-7459317851AE}">
      <dgm:prSet/>
      <dgm:spPr/>
      <dgm:t>
        <a:bodyPr/>
        <a:lstStyle/>
        <a:p>
          <a:endParaRPr lang="pt-BR"/>
        </a:p>
      </dgm:t>
    </dgm:pt>
    <dgm:pt modelId="{73F5B8C3-EF30-45E3-993C-8092A3AA508F}">
      <dgm:prSet phldrT="[Texto]"/>
      <dgm:spPr/>
      <dgm:t>
        <a:bodyPr/>
        <a:lstStyle/>
        <a:p>
          <a:r>
            <a:rPr lang="pt-BR" dirty="0" smtClean="0"/>
            <a:t>instalação unificada do </a:t>
          </a:r>
          <a:r>
            <a:rPr lang="pt-BR" dirty="0" err="1" smtClean="0"/>
            <a:t>Zend</a:t>
          </a:r>
          <a:r>
            <a:rPr lang="pt-BR" dirty="0" smtClean="0"/>
            <a:t> Server e do </a:t>
          </a:r>
          <a:r>
            <a:rPr lang="pt-BR" dirty="0" err="1" smtClean="0"/>
            <a:t>Magento</a:t>
          </a:r>
          <a:r>
            <a:rPr lang="pt-BR" dirty="0" smtClean="0"/>
            <a:t> </a:t>
          </a:r>
          <a:r>
            <a:rPr lang="pt-BR" dirty="0" err="1" smtClean="0"/>
            <a:t>Commerce</a:t>
          </a:r>
          <a:endParaRPr lang="pt-BR" dirty="0"/>
        </a:p>
      </dgm:t>
    </dgm:pt>
    <dgm:pt modelId="{932AEEC9-405A-4D7A-B2F1-ED6AF94DCB34}" type="parTrans" cxnId="{F7D6EF2A-6B00-4167-AD15-A9590949A895}">
      <dgm:prSet/>
      <dgm:spPr/>
      <dgm:t>
        <a:bodyPr/>
        <a:lstStyle/>
        <a:p>
          <a:endParaRPr lang="pt-BR"/>
        </a:p>
      </dgm:t>
    </dgm:pt>
    <dgm:pt modelId="{04B2E46A-AD6F-4F15-9DBB-4B0AF01BC5E7}" type="sibTrans" cxnId="{F7D6EF2A-6B00-4167-AD15-A9590949A895}">
      <dgm:prSet/>
      <dgm:spPr/>
      <dgm:t>
        <a:bodyPr/>
        <a:lstStyle/>
        <a:p>
          <a:endParaRPr lang="pt-BR"/>
        </a:p>
      </dgm:t>
    </dgm:pt>
    <dgm:pt modelId="{1EB9DF74-832C-46E0-A05F-1DBF606F5D91}">
      <dgm:prSet phldrT="[Texto]"/>
      <dgm:spPr/>
      <dgm:t>
        <a:bodyPr/>
        <a:lstStyle/>
        <a:p>
          <a:r>
            <a:rPr lang="pt-BR" dirty="0" smtClean="0"/>
            <a:t>SVN</a:t>
          </a:r>
          <a:endParaRPr lang="pt-BR" dirty="0"/>
        </a:p>
      </dgm:t>
    </dgm:pt>
    <dgm:pt modelId="{756DBF13-BAA1-4087-9DC8-A3967268093C}" type="parTrans" cxnId="{77D1BF1A-B8ED-4F93-886D-2E2BC74E9CC9}">
      <dgm:prSet/>
      <dgm:spPr/>
      <dgm:t>
        <a:bodyPr/>
        <a:lstStyle/>
        <a:p>
          <a:endParaRPr lang="pt-BR"/>
        </a:p>
      </dgm:t>
    </dgm:pt>
    <dgm:pt modelId="{F485ECB6-9B4B-4489-8830-C9FA6D150BC0}" type="sibTrans" cxnId="{77D1BF1A-B8ED-4F93-886D-2E2BC74E9CC9}">
      <dgm:prSet/>
      <dgm:spPr/>
      <dgm:t>
        <a:bodyPr/>
        <a:lstStyle/>
        <a:p>
          <a:endParaRPr lang="pt-BR"/>
        </a:p>
      </dgm:t>
    </dgm:pt>
    <dgm:pt modelId="{A74D77B3-31EC-477D-B85E-3CD14DE03F10}">
      <dgm:prSet phldrT="[Texto]"/>
      <dgm:spPr/>
      <dgm:t>
        <a:bodyPr/>
        <a:lstStyle/>
        <a:p>
          <a:r>
            <a:rPr lang="pt-BR" dirty="0" smtClean="0"/>
            <a:t>pra quem é familiarizado com SVN, pode usar a base do </a:t>
          </a:r>
          <a:r>
            <a:rPr lang="pt-BR" dirty="0" err="1" smtClean="0"/>
            <a:t>Magento</a:t>
          </a:r>
          <a:r>
            <a:rPr lang="pt-BR" dirty="0" smtClean="0"/>
            <a:t> para obter os arquivos</a:t>
          </a:r>
          <a:endParaRPr lang="pt-BR" dirty="0"/>
        </a:p>
      </dgm:t>
    </dgm:pt>
    <dgm:pt modelId="{4250DB6D-406B-40A4-9A02-D3BE650D8E9E}" type="parTrans" cxnId="{4D978240-C121-48C6-9401-609C92481FE3}">
      <dgm:prSet/>
      <dgm:spPr/>
      <dgm:t>
        <a:bodyPr/>
        <a:lstStyle/>
        <a:p>
          <a:endParaRPr lang="pt-BR"/>
        </a:p>
      </dgm:t>
    </dgm:pt>
    <dgm:pt modelId="{3AC6AB9E-0282-4D7E-A1DF-D725F86A5AA7}" type="sibTrans" cxnId="{4D978240-C121-48C6-9401-609C92481FE3}">
      <dgm:prSet/>
      <dgm:spPr/>
      <dgm:t>
        <a:bodyPr/>
        <a:lstStyle/>
        <a:p>
          <a:endParaRPr lang="pt-BR"/>
        </a:p>
      </dgm:t>
    </dgm:pt>
    <dgm:pt modelId="{E944088F-DE55-4D6A-92C0-BDA57F3310B9}" type="pres">
      <dgm:prSet presAssocID="{C4E804DE-0593-4D03-A9E7-278E436619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6128501-619C-4779-8CC3-AD18293C4AF1}" type="pres">
      <dgm:prSet presAssocID="{BAA4B8E8-E863-4FFB-B8E4-6250A88DE87A}" presName="composite" presStyleCnt="0"/>
      <dgm:spPr/>
    </dgm:pt>
    <dgm:pt modelId="{6D897A65-6113-4A3E-995C-ED1C4BD0666B}" type="pres">
      <dgm:prSet presAssocID="{BAA4B8E8-E863-4FFB-B8E4-6250A88DE87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279EDC-68E0-4BB2-9A76-7158B8B3ED2E}" type="pres">
      <dgm:prSet presAssocID="{BAA4B8E8-E863-4FFB-B8E4-6250A88DE87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2F35ED-B9CA-4B19-B440-67DC66ADC6AA}" type="pres">
      <dgm:prSet presAssocID="{57C70A9D-F6F4-4AB8-8826-B60E707A9A83}" presName="space" presStyleCnt="0"/>
      <dgm:spPr/>
    </dgm:pt>
    <dgm:pt modelId="{3875E507-38D9-4C52-8A2E-77B23489FAF3}" type="pres">
      <dgm:prSet presAssocID="{8754A395-AE60-4D91-872A-4E65D32AF5B3}" presName="composite" presStyleCnt="0"/>
      <dgm:spPr/>
    </dgm:pt>
    <dgm:pt modelId="{08F22F5D-B752-49F1-BC88-58A2E927F6EF}" type="pres">
      <dgm:prSet presAssocID="{8754A395-AE60-4D91-872A-4E65D32AF5B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FF7758-1A0C-49D9-ADED-827533439616}" type="pres">
      <dgm:prSet presAssocID="{8754A395-AE60-4D91-872A-4E65D32AF5B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48CCEB-ACF8-49D7-A23D-4D544754FE0A}" type="pres">
      <dgm:prSet presAssocID="{33F09455-45D2-4CE8-9CB1-FD731A097BEA}" presName="space" presStyleCnt="0"/>
      <dgm:spPr/>
    </dgm:pt>
    <dgm:pt modelId="{931B81EC-0366-4E87-9402-D6B2EF9EDC09}" type="pres">
      <dgm:prSet presAssocID="{1EB9DF74-832C-46E0-A05F-1DBF606F5D91}" presName="composite" presStyleCnt="0"/>
      <dgm:spPr/>
    </dgm:pt>
    <dgm:pt modelId="{75F512CF-7F9D-4E5C-BA19-5997F72BC75E}" type="pres">
      <dgm:prSet presAssocID="{1EB9DF74-832C-46E0-A05F-1DBF606F5D9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CE927E-4AEF-4226-A12F-8F1D2A8CDA39}" type="pres">
      <dgm:prSet presAssocID="{1EB9DF74-832C-46E0-A05F-1DBF606F5D9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ABAC6D9-F8B3-4626-B703-69D2349B7550}" type="presOf" srcId="{1EB9DF74-832C-46E0-A05F-1DBF606F5D91}" destId="{75F512CF-7F9D-4E5C-BA19-5997F72BC75E}" srcOrd="0" destOrd="0" presId="urn:microsoft.com/office/officeart/2005/8/layout/hList1"/>
    <dgm:cxn modelId="{4D978240-C121-48C6-9401-609C92481FE3}" srcId="{1EB9DF74-832C-46E0-A05F-1DBF606F5D91}" destId="{A74D77B3-31EC-477D-B85E-3CD14DE03F10}" srcOrd="0" destOrd="0" parTransId="{4250DB6D-406B-40A4-9A02-D3BE650D8E9E}" sibTransId="{3AC6AB9E-0282-4D7E-A1DF-D725F86A5AA7}"/>
    <dgm:cxn modelId="{EF13E607-0631-49F7-AB70-4891D457EBFB}" type="presOf" srcId="{C4E804DE-0593-4D03-A9E7-278E436619DE}" destId="{E944088F-DE55-4D6A-92C0-BDA57F3310B9}" srcOrd="0" destOrd="0" presId="urn:microsoft.com/office/officeart/2005/8/layout/hList1"/>
    <dgm:cxn modelId="{AC2CFD4A-7405-4619-953E-137428568143}" type="presOf" srcId="{A74D77B3-31EC-477D-B85E-3CD14DE03F10}" destId="{E9CE927E-4AEF-4226-A12F-8F1D2A8CDA39}" srcOrd="0" destOrd="0" presId="urn:microsoft.com/office/officeart/2005/8/layout/hList1"/>
    <dgm:cxn modelId="{92082237-D7EE-4BAC-85C1-7459317851AE}" srcId="{C4E804DE-0593-4D03-A9E7-278E436619DE}" destId="{8754A395-AE60-4D91-872A-4E65D32AF5B3}" srcOrd="1" destOrd="0" parTransId="{B622E9A6-41D4-4C33-A06F-011CE4BF6B1F}" sibTransId="{33F09455-45D2-4CE8-9CB1-FD731A097BEA}"/>
    <dgm:cxn modelId="{4E031AEC-E160-478F-872F-83D5C3647769}" type="presOf" srcId="{73F5B8C3-EF30-45E3-993C-8092A3AA508F}" destId="{54FF7758-1A0C-49D9-ADED-827533439616}" srcOrd="0" destOrd="0" presId="urn:microsoft.com/office/officeart/2005/8/layout/hList1"/>
    <dgm:cxn modelId="{D70EDC70-30E1-4703-9310-E196F535E607}" type="presOf" srcId="{479D0B5E-7438-4C01-BE8C-B9C466354D9D}" destId="{37279EDC-68E0-4BB2-9A76-7158B8B3ED2E}" srcOrd="0" destOrd="0" presId="urn:microsoft.com/office/officeart/2005/8/layout/hList1"/>
    <dgm:cxn modelId="{9B51A51F-8522-47F9-9533-151472ECDB19}" srcId="{BAA4B8E8-E863-4FFB-B8E4-6250A88DE87A}" destId="{479D0B5E-7438-4C01-BE8C-B9C466354D9D}" srcOrd="0" destOrd="0" parTransId="{C0F7A05A-556D-42E4-BFB1-D90C4401411E}" sibTransId="{3DA7AF13-F8EF-4A83-AF50-513F16F3B84E}"/>
    <dgm:cxn modelId="{77D1BF1A-B8ED-4F93-886D-2E2BC74E9CC9}" srcId="{C4E804DE-0593-4D03-A9E7-278E436619DE}" destId="{1EB9DF74-832C-46E0-A05F-1DBF606F5D91}" srcOrd="2" destOrd="0" parTransId="{756DBF13-BAA1-4087-9DC8-A3967268093C}" sibTransId="{F485ECB6-9B4B-4489-8830-C9FA6D150BC0}"/>
    <dgm:cxn modelId="{72FB44B0-6EFD-44E2-B759-FAF5923F6F40}" type="presOf" srcId="{8754A395-AE60-4D91-872A-4E65D32AF5B3}" destId="{08F22F5D-B752-49F1-BC88-58A2E927F6EF}" srcOrd="0" destOrd="0" presId="urn:microsoft.com/office/officeart/2005/8/layout/hList1"/>
    <dgm:cxn modelId="{1EF19BE4-6746-4D2A-8234-D494061A2745}" srcId="{C4E804DE-0593-4D03-A9E7-278E436619DE}" destId="{BAA4B8E8-E863-4FFB-B8E4-6250A88DE87A}" srcOrd="0" destOrd="0" parTransId="{5D0C4BB7-F04A-4EE5-A667-17D5E7961B85}" sibTransId="{57C70A9D-F6F4-4AB8-8826-B60E707A9A83}"/>
    <dgm:cxn modelId="{F7D6EF2A-6B00-4167-AD15-A9590949A895}" srcId="{8754A395-AE60-4D91-872A-4E65D32AF5B3}" destId="{73F5B8C3-EF30-45E3-993C-8092A3AA508F}" srcOrd="0" destOrd="0" parTransId="{932AEEC9-405A-4D7A-B2F1-ED6AF94DCB34}" sibTransId="{04B2E46A-AD6F-4F15-9DBB-4B0AF01BC5E7}"/>
    <dgm:cxn modelId="{BEFFF62E-85D4-41FA-94CC-EBD145E8A3B1}" type="presOf" srcId="{BAA4B8E8-E863-4FFB-B8E4-6250A88DE87A}" destId="{6D897A65-6113-4A3E-995C-ED1C4BD0666B}" srcOrd="0" destOrd="0" presId="urn:microsoft.com/office/officeart/2005/8/layout/hList1"/>
    <dgm:cxn modelId="{BB82DAAE-B922-4CDF-A2DD-70F65059BA21}" type="presParOf" srcId="{E944088F-DE55-4D6A-92C0-BDA57F3310B9}" destId="{86128501-619C-4779-8CC3-AD18293C4AF1}" srcOrd="0" destOrd="0" presId="urn:microsoft.com/office/officeart/2005/8/layout/hList1"/>
    <dgm:cxn modelId="{569FE478-CF81-4A25-B7CE-C116E7BFA2D2}" type="presParOf" srcId="{86128501-619C-4779-8CC3-AD18293C4AF1}" destId="{6D897A65-6113-4A3E-995C-ED1C4BD0666B}" srcOrd="0" destOrd="0" presId="urn:microsoft.com/office/officeart/2005/8/layout/hList1"/>
    <dgm:cxn modelId="{95EB6F2F-DCAF-47E5-980A-B35FF0DA1981}" type="presParOf" srcId="{86128501-619C-4779-8CC3-AD18293C4AF1}" destId="{37279EDC-68E0-4BB2-9A76-7158B8B3ED2E}" srcOrd="1" destOrd="0" presId="urn:microsoft.com/office/officeart/2005/8/layout/hList1"/>
    <dgm:cxn modelId="{9861C6F5-7836-478C-9EA7-6A71663C99DE}" type="presParOf" srcId="{E944088F-DE55-4D6A-92C0-BDA57F3310B9}" destId="{182F35ED-B9CA-4B19-B440-67DC66ADC6AA}" srcOrd="1" destOrd="0" presId="urn:microsoft.com/office/officeart/2005/8/layout/hList1"/>
    <dgm:cxn modelId="{13084CF3-4F50-41F5-A578-D0543E8D0C58}" type="presParOf" srcId="{E944088F-DE55-4D6A-92C0-BDA57F3310B9}" destId="{3875E507-38D9-4C52-8A2E-77B23489FAF3}" srcOrd="2" destOrd="0" presId="urn:microsoft.com/office/officeart/2005/8/layout/hList1"/>
    <dgm:cxn modelId="{6D05DAC5-DC75-4C98-959C-1757A7D4FB89}" type="presParOf" srcId="{3875E507-38D9-4C52-8A2E-77B23489FAF3}" destId="{08F22F5D-B752-49F1-BC88-58A2E927F6EF}" srcOrd="0" destOrd="0" presId="urn:microsoft.com/office/officeart/2005/8/layout/hList1"/>
    <dgm:cxn modelId="{9C2F6567-E3B6-40ED-BA00-4C3737E2DAB4}" type="presParOf" srcId="{3875E507-38D9-4C52-8A2E-77B23489FAF3}" destId="{54FF7758-1A0C-49D9-ADED-827533439616}" srcOrd="1" destOrd="0" presId="urn:microsoft.com/office/officeart/2005/8/layout/hList1"/>
    <dgm:cxn modelId="{DD516069-8D60-440C-848B-278969DF9248}" type="presParOf" srcId="{E944088F-DE55-4D6A-92C0-BDA57F3310B9}" destId="{4B48CCEB-ACF8-49D7-A23D-4D544754FE0A}" srcOrd="3" destOrd="0" presId="urn:microsoft.com/office/officeart/2005/8/layout/hList1"/>
    <dgm:cxn modelId="{32E56877-3C60-4256-B986-8F5A3C371DEA}" type="presParOf" srcId="{E944088F-DE55-4D6A-92C0-BDA57F3310B9}" destId="{931B81EC-0366-4E87-9402-D6B2EF9EDC09}" srcOrd="4" destOrd="0" presId="urn:microsoft.com/office/officeart/2005/8/layout/hList1"/>
    <dgm:cxn modelId="{1CAE2396-65C8-4675-9652-28518DC75911}" type="presParOf" srcId="{931B81EC-0366-4E87-9402-D6B2EF9EDC09}" destId="{75F512CF-7F9D-4E5C-BA19-5997F72BC75E}" srcOrd="0" destOrd="0" presId="urn:microsoft.com/office/officeart/2005/8/layout/hList1"/>
    <dgm:cxn modelId="{E25A7789-076F-4383-BD8A-9AE1017F1644}" type="presParOf" srcId="{931B81EC-0366-4E87-9402-D6B2EF9EDC09}" destId="{E9CE927E-4AEF-4226-A12F-8F1D2A8CDA39}" srcOrd="1" destOrd="0" presId="urn:microsoft.com/office/officeart/2005/8/layout/h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6C3614-7074-4FB0-8140-D6A7C7094C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97542D1-4B75-43B6-A9C5-585C3C4C1134}">
      <dgm:prSet phldrT="[Texto]"/>
      <dgm:spPr/>
      <dgm:t>
        <a:bodyPr/>
        <a:lstStyle/>
        <a:p>
          <a:r>
            <a:rPr lang="pt-BR" dirty="0" err="1" smtClean="0"/>
            <a:t>full</a:t>
          </a:r>
          <a:r>
            <a:rPr lang="pt-BR" dirty="0" smtClean="0"/>
            <a:t> release</a:t>
          </a:r>
          <a:endParaRPr lang="pt-BR" dirty="0"/>
        </a:p>
      </dgm:t>
    </dgm:pt>
    <dgm:pt modelId="{E6D9E5A0-34EE-4E1B-A0E9-E7BB87BE3A87}" type="parTrans" cxnId="{EF17E354-A30D-48C4-80FA-11ED1CF329D3}">
      <dgm:prSet/>
      <dgm:spPr/>
      <dgm:t>
        <a:bodyPr/>
        <a:lstStyle/>
        <a:p>
          <a:endParaRPr lang="pt-BR"/>
        </a:p>
      </dgm:t>
    </dgm:pt>
    <dgm:pt modelId="{8F3459F4-7FD1-48E9-AB8A-F0B636ED654D}" type="sibTrans" cxnId="{EF17E354-A30D-48C4-80FA-11ED1CF329D3}">
      <dgm:prSet/>
      <dgm:spPr/>
      <dgm:t>
        <a:bodyPr/>
        <a:lstStyle/>
        <a:p>
          <a:endParaRPr lang="pt-BR"/>
        </a:p>
      </dgm:t>
    </dgm:pt>
    <dgm:pt modelId="{F1672452-B182-4318-8F46-049581403F7D}">
      <dgm:prSet phldrT="[Texto]" custT="1"/>
      <dgm:spPr/>
      <dgm:t>
        <a:bodyPr/>
        <a:lstStyle/>
        <a:p>
          <a:r>
            <a:rPr lang="pt-BR" sz="1200" dirty="0" smtClean="0"/>
            <a:t>traz todos os arquivos da última versão estável; basta colocar no servidor e acessar pelo navegador para fazer a configuração do ambiente</a:t>
          </a:r>
          <a:endParaRPr lang="pt-BR" sz="1200" dirty="0"/>
        </a:p>
      </dgm:t>
    </dgm:pt>
    <dgm:pt modelId="{A3A0D829-0917-4025-AEEB-3EDAFEF85200}" type="parTrans" cxnId="{EA280FE0-FEAB-4B98-9459-B02CB04183AC}">
      <dgm:prSet/>
      <dgm:spPr/>
      <dgm:t>
        <a:bodyPr/>
        <a:lstStyle/>
        <a:p>
          <a:endParaRPr lang="pt-BR"/>
        </a:p>
      </dgm:t>
    </dgm:pt>
    <dgm:pt modelId="{6D8081BD-7781-48C4-9755-1FDE31AFC71B}" type="sibTrans" cxnId="{EA280FE0-FEAB-4B98-9459-B02CB04183AC}">
      <dgm:prSet/>
      <dgm:spPr/>
      <dgm:t>
        <a:bodyPr/>
        <a:lstStyle/>
        <a:p>
          <a:endParaRPr lang="pt-BR"/>
        </a:p>
      </dgm:t>
    </dgm:pt>
    <dgm:pt modelId="{2217619A-D144-4963-A977-672F4AAAD649}">
      <dgm:prSet phldrT="[Texto]"/>
      <dgm:spPr/>
      <dgm:t>
        <a:bodyPr/>
        <a:lstStyle/>
        <a:p>
          <a:r>
            <a:rPr lang="pt-BR" dirty="0" err="1" smtClean="0"/>
            <a:t>preview</a:t>
          </a:r>
          <a:r>
            <a:rPr lang="pt-BR" dirty="0" smtClean="0"/>
            <a:t> release</a:t>
          </a:r>
          <a:endParaRPr lang="pt-BR" dirty="0"/>
        </a:p>
      </dgm:t>
    </dgm:pt>
    <dgm:pt modelId="{72CDC9BC-2EAE-4D16-9A3F-BD27606EBB69}" type="parTrans" cxnId="{3680CAF6-37B5-4EB5-90EE-18E8A8D745CB}">
      <dgm:prSet/>
      <dgm:spPr/>
      <dgm:t>
        <a:bodyPr/>
        <a:lstStyle/>
        <a:p>
          <a:endParaRPr lang="pt-BR"/>
        </a:p>
      </dgm:t>
    </dgm:pt>
    <dgm:pt modelId="{26CE4029-4D78-41B4-9D39-2E7BED44F522}" type="sibTrans" cxnId="{3680CAF6-37B5-4EB5-90EE-18E8A8D745CB}">
      <dgm:prSet/>
      <dgm:spPr/>
      <dgm:t>
        <a:bodyPr/>
        <a:lstStyle/>
        <a:p>
          <a:endParaRPr lang="pt-BR"/>
        </a:p>
      </dgm:t>
    </dgm:pt>
    <dgm:pt modelId="{7C69579E-89F7-4502-80EF-070B2DD21016}">
      <dgm:prSet phldrT="[Texto]" custT="1"/>
      <dgm:spPr/>
      <dgm:t>
        <a:bodyPr/>
        <a:lstStyle/>
        <a:p>
          <a:r>
            <a:rPr lang="pt-BR" sz="1200" dirty="0" smtClean="0"/>
            <a:t>última versão em testes, ainda não liberada para uso em lojas que estejam em funcionamento; só deve ser usada para testes</a:t>
          </a:r>
          <a:endParaRPr lang="pt-BR" sz="1200" dirty="0"/>
        </a:p>
      </dgm:t>
    </dgm:pt>
    <dgm:pt modelId="{A7BA69E4-20E1-4DEA-8292-D4C9601EF2EE}" type="parTrans" cxnId="{14D1A67B-FAB5-433E-A8E7-DB089D5F1B83}">
      <dgm:prSet/>
      <dgm:spPr/>
      <dgm:t>
        <a:bodyPr/>
        <a:lstStyle/>
        <a:p>
          <a:endParaRPr lang="pt-BR"/>
        </a:p>
      </dgm:t>
    </dgm:pt>
    <dgm:pt modelId="{9DBDB168-9D71-4C88-8CCA-33E548554A97}" type="sibTrans" cxnId="{14D1A67B-FAB5-433E-A8E7-DB089D5F1B83}">
      <dgm:prSet/>
      <dgm:spPr/>
      <dgm:t>
        <a:bodyPr/>
        <a:lstStyle/>
        <a:p>
          <a:endParaRPr lang="pt-BR"/>
        </a:p>
      </dgm:t>
    </dgm:pt>
    <dgm:pt modelId="{C03C858C-6D3D-4F17-825E-977B1F69160A}">
      <dgm:prSet phldrT="[Texto]"/>
      <dgm:spPr/>
      <dgm:t>
        <a:bodyPr/>
        <a:lstStyle/>
        <a:p>
          <a:r>
            <a:rPr lang="pt-BR" dirty="0" err="1" smtClean="0"/>
            <a:t>downloader</a:t>
          </a:r>
          <a:endParaRPr lang="pt-BR" dirty="0"/>
        </a:p>
      </dgm:t>
    </dgm:pt>
    <dgm:pt modelId="{BD468457-88DE-4FAA-B2D9-F9DB276882B2}" type="parTrans" cxnId="{84D09B1C-3014-40C5-9CC5-713773FB23D7}">
      <dgm:prSet/>
      <dgm:spPr/>
      <dgm:t>
        <a:bodyPr/>
        <a:lstStyle/>
        <a:p>
          <a:endParaRPr lang="pt-BR"/>
        </a:p>
      </dgm:t>
    </dgm:pt>
    <dgm:pt modelId="{067E8551-C0C2-4426-9F39-7CA0195C480C}" type="sibTrans" cxnId="{84D09B1C-3014-40C5-9CC5-713773FB23D7}">
      <dgm:prSet/>
      <dgm:spPr/>
      <dgm:t>
        <a:bodyPr/>
        <a:lstStyle/>
        <a:p>
          <a:endParaRPr lang="pt-BR"/>
        </a:p>
      </dgm:t>
    </dgm:pt>
    <dgm:pt modelId="{96D14041-8670-4D23-B590-B7978B29A2C9}">
      <dgm:prSet phldrT="[Texto]" custT="1"/>
      <dgm:spPr/>
      <dgm:t>
        <a:bodyPr/>
        <a:lstStyle/>
        <a:p>
          <a:r>
            <a:rPr lang="pt-BR" sz="1200" dirty="0" smtClean="0"/>
            <a:t>arquivo único, que contém um script responsável por buscar os arquivos da última versão estável e colocá-los no servidor, permitindo a configuração do ambiente</a:t>
          </a:r>
          <a:endParaRPr lang="pt-BR" sz="1200" dirty="0"/>
        </a:p>
      </dgm:t>
    </dgm:pt>
    <dgm:pt modelId="{37D1B52F-D693-44FF-B4AD-4909533C899B}" type="parTrans" cxnId="{2158551D-64C1-4D7B-A385-C1A1DC09A500}">
      <dgm:prSet/>
      <dgm:spPr/>
      <dgm:t>
        <a:bodyPr/>
        <a:lstStyle/>
        <a:p>
          <a:endParaRPr lang="pt-BR"/>
        </a:p>
      </dgm:t>
    </dgm:pt>
    <dgm:pt modelId="{0E656647-65E1-4A64-A11F-3EE416970C87}" type="sibTrans" cxnId="{2158551D-64C1-4D7B-A385-C1A1DC09A500}">
      <dgm:prSet/>
      <dgm:spPr/>
      <dgm:t>
        <a:bodyPr/>
        <a:lstStyle/>
        <a:p>
          <a:endParaRPr lang="pt-BR"/>
        </a:p>
      </dgm:t>
    </dgm:pt>
    <dgm:pt modelId="{4E123EFD-239D-40B2-8A48-3BDD3B173AB5}">
      <dgm:prSet phldrT="[Texto]"/>
      <dgm:spPr/>
      <dgm:t>
        <a:bodyPr/>
        <a:lstStyle/>
        <a:p>
          <a:r>
            <a:rPr lang="pt-BR" dirty="0" err="1" smtClean="0"/>
            <a:t>sample</a:t>
          </a:r>
          <a:r>
            <a:rPr lang="pt-BR" dirty="0" smtClean="0"/>
            <a:t> data</a:t>
          </a:r>
          <a:endParaRPr lang="pt-BR" dirty="0"/>
        </a:p>
      </dgm:t>
    </dgm:pt>
    <dgm:pt modelId="{13F7FF8D-EBB5-44D5-9A18-4EC61DED749F}" type="parTrans" cxnId="{EE704302-D147-41F0-B404-580BD2ED1D47}">
      <dgm:prSet/>
      <dgm:spPr/>
      <dgm:t>
        <a:bodyPr/>
        <a:lstStyle/>
        <a:p>
          <a:endParaRPr lang="pt-BR"/>
        </a:p>
      </dgm:t>
    </dgm:pt>
    <dgm:pt modelId="{E4A40B90-F38C-4DA5-98C1-82B51A8F8B61}" type="sibTrans" cxnId="{EE704302-D147-41F0-B404-580BD2ED1D47}">
      <dgm:prSet/>
      <dgm:spPr/>
      <dgm:t>
        <a:bodyPr/>
        <a:lstStyle/>
        <a:p>
          <a:endParaRPr lang="pt-BR"/>
        </a:p>
      </dgm:t>
    </dgm:pt>
    <dgm:pt modelId="{787AE482-4AF6-4121-8134-3ECE41107E99}">
      <dgm:prSet phldrT="[Texto]" custT="1"/>
      <dgm:spPr/>
      <dgm:t>
        <a:bodyPr/>
        <a:lstStyle/>
        <a:p>
          <a:r>
            <a:rPr lang="pt-BR" sz="1200" dirty="0" smtClean="0"/>
            <a:t>apenas para lojas de testes, contém exemplos de produtos cadastrados e permitem ver a loja funcionando; tanto os arquivos como o DB devem ser colocados no servidor antes da instalação</a:t>
          </a:r>
          <a:endParaRPr lang="pt-BR" sz="1200" dirty="0"/>
        </a:p>
      </dgm:t>
    </dgm:pt>
    <dgm:pt modelId="{2C1FA96D-1836-4487-9854-6508ABCCCC6E}" type="parTrans" cxnId="{2180288C-A952-4EA6-AA64-702358CA6711}">
      <dgm:prSet/>
      <dgm:spPr/>
      <dgm:t>
        <a:bodyPr/>
        <a:lstStyle/>
        <a:p>
          <a:endParaRPr lang="pt-BR"/>
        </a:p>
      </dgm:t>
    </dgm:pt>
    <dgm:pt modelId="{85D66B4F-2775-4A0D-9FAF-AF8A4C85EF8D}" type="sibTrans" cxnId="{2180288C-A952-4EA6-AA64-702358CA6711}">
      <dgm:prSet/>
      <dgm:spPr/>
      <dgm:t>
        <a:bodyPr/>
        <a:lstStyle/>
        <a:p>
          <a:endParaRPr lang="pt-BR"/>
        </a:p>
      </dgm:t>
    </dgm:pt>
    <dgm:pt modelId="{2CB1D992-13E3-4F96-986B-7E5B37CA86B5}">
      <dgm:prSet phldrT="[Texto]"/>
      <dgm:spPr/>
      <dgm:t>
        <a:bodyPr/>
        <a:lstStyle/>
        <a:p>
          <a:r>
            <a:rPr lang="pt-BR" dirty="0" smtClean="0"/>
            <a:t>database </a:t>
          </a:r>
          <a:r>
            <a:rPr lang="pt-BR" dirty="0" err="1" smtClean="0"/>
            <a:t>repair</a:t>
          </a:r>
          <a:r>
            <a:rPr lang="pt-BR" dirty="0" smtClean="0"/>
            <a:t> </a:t>
          </a:r>
          <a:r>
            <a:rPr lang="pt-BR" dirty="0" err="1" smtClean="0"/>
            <a:t>tool</a:t>
          </a:r>
          <a:endParaRPr lang="pt-BR" dirty="0"/>
        </a:p>
      </dgm:t>
    </dgm:pt>
    <dgm:pt modelId="{67A9A0AD-4BC5-4F4C-B543-A047E862B7D5}" type="parTrans" cxnId="{8062ACEC-45B4-44A6-9E57-54779679A06D}">
      <dgm:prSet/>
      <dgm:spPr/>
      <dgm:t>
        <a:bodyPr/>
        <a:lstStyle/>
        <a:p>
          <a:endParaRPr lang="pt-BR"/>
        </a:p>
      </dgm:t>
    </dgm:pt>
    <dgm:pt modelId="{2C61273E-3BEC-460E-B05E-87E3F4586792}" type="sibTrans" cxnId="{8062ACEC-45B4-44A6-9E57-54779679A06D}">
      <dgm:prSet/>
      <dgm:spPr/>
      <dgm:t>
        <a:bodyPr/>
        <a:lstStyle/>
        <a:p>
          <a:endParaRPr lang="pt-BR"/>
        </a:p>
      </dgm:t>
    </dgm:pt>
    <dgm:pt modelId="{A0296179-04CA-4CFE-912D-85889DBDE344}">
      <dgm:prSet phldrT="[Texto]" custT="1"/>
      <dgm:spPr/>
      <dgm:t>
        <a:bodyPr/>
        <a:lstStyle/>
        <a:p>
          <a:r>
            <a:rPr lang="pt-BR" sz="1200" dirty="0" smtClean="0"/>
            <a:t>ferramenta que permite comparar dois bancos de dados e fazer os ajustes necessários no banco defeituoso</a:t>
          </a:r>
          <a:endParaRPr lang="pt-BR" sz="1200" dirty="0"/>
        </a:p>
      </dgm:t>
    </dgm:pt>
    <dgm:pt modelId="{28EE3531-B106-40EF-9D35-AE299A4B809A}" type="parTrans" cxnId="{9595030D-8C27-4C78-BEEF-0CB2C1838748}">
      <dgm:prSet/>
      <dgm:spPr/>
      <dgm:t>
        <a:bodyPr/>
        <a:lstStyle/>
        <a:p>
          <a:endParaRPr lang="pt-BR"/>
        </a:p>
      </dgm:t>
    </dgm:pt>
    <dgm:pt modelId="{B2BDB518-9850-46C5-9ABF-D7A3F73D49F0}" type="sibTrans" cxnId="{9595030D-8C27-4C78-BEEF-0CB2C1838748}">
      <dgm:prSet/>
      <dgm:spPr/>
      <dgm:t>
        <a:bodyPr/>
        <a:lstStyle/>
        <a:p>
          <a:endParaRPr lang="pt-BR"/>
        </a:p>
      </dgm:t>
    </dgm:pt>
    <dgm:pt modelId="{B202389C-2602-41A7-B564-733C3DD50ECB}">
      <dgm:prSet phldrT="[Texto]"/>
      <dgm:spPr/>
      <dgm:t>
        <a:bodyPr/>
        <a:lstStyle/>
        <a:p>
          <a:r>
            <a:rPr lang="pt-BR" dirty="0" err="1" smtClean="0"/>
            <a:t>Magento</a:t>
          </a:r>
          <a:r>
            <a:rPr lang="pt-BR" dirty="0" smtClean="0"/>
            <a:t> </a:t>
          </a:r>
          <a:r>
            <a:rPr lang="pt-BR" dirty="0" err="1" smtClean="0"/>
            <a:t>and</a:t>
          </a:r>
          <a:r>
            <a:rPr lang="pt-BR" dirty="0" smtClean="0"/>
            <a:t> </a:t>
          </a:r>
          <a:r>
            <a:rPr lang="pt-BR" dirty="0" err="1" smtClean="0"/>
            <a:t>Zend</a:t>
          </a:r>
          <a:r>
            <a:rPr lang="pt-BR" dirty="0" smtClean="0"/>
            <a:t> </a:t>
          </a:r>
          <a:r>
            <a:rPr lang="pt-BR" dirty="0" err="1" smtClean="0"/>
            <a:t>unified</a:t>
          </a:r>
          <a:endParaRPr lang="pt-BR" dirty="0"/>
        </a:p>
      </dgm:t>
    </dgm:pt>
    <dgm:pt modelId="{AF14BAD1-58BC-4183-8C74-3631A1DFE96E}" type="parTrans" cxnId="{BEAB9B4F-8177-4D5B-9031-BD9BC88CC6C2}">
      <dgm:prSet/>
      <dgm:spPr/>
      <dgm:t>
        <a:bodyPr/>
        <a:lstStyle/>
        <a:p>
          <a:endParaRPr lang="pt-BR"/>
        </a:p>
      </dgm:t>
    </dgm:pt>
    <dgm:pt modelId="{28142758-AB9D-4B60-AD6F-687E30BC3704}" type="sibTrans" cxnId="{BEAB9B4F-8177-4D5B-9031-BD9BC88CC6C2}">
      <dgm:prSet/>
      <dgm:spPr/>
      <dgm:t>
        <a:bodyPr/>
        <a:lstStyle/>
        <a:p>
          <a:endParaRPr lang="pt-BR"/>
        </a:p>
      </dgm:t>
    </dgm:pt>
    <dgm:pt modelId="{AB924170-ED60-4915-9450-2572435260BE}">
      <dgm:prSet phldrT="[Texto]" custT="1"/>
      <dgm:spPr/>
      <dgm:t>
        <a:bodyPr/>
        <a:lstStyle/>
        <a:p>
          <a:r>
            <a:rPr lang="pt-BR" sz="1200" dirty="0" smtClean="0"/>
            <a:t>instalação unificada do </a:t>
          </a:r>
          <a:r>
            <a:rPr lang="pt-BR" sz="1200" dirty="0" err="1" smtClean="0"/>
            <a:t>Zend</a:t>
          </a:r>
          <a:r>
            <a:rPr lang="pt-BR" sz="1200" dirty="0" smtClean="0"/>
            <a:t> Server e do </a:t>
          </a:r>
          <a:r>
            <a:rPr lang="pt-BR" sz="1200" dirty="0" err="1" smtClean="0"/>
            <a:t>Magento</a:t>
          </a:r>
          <a:r>
            <a:rPr lang="pt-BR" sz="1200" dirty="0" smtClean="0"/>
            <a:t> </a:t>
          </a:r>
          <a:r>
            <a:rPr lang="pt-BR" sz="1200" dirty="0" err="1" smtClean="0"/>
            <a:t>Commerce</a:t>
          </a:r>
          <a:endParaRPr lang="pt-BR" sz="1200" dirty="0"/>
        </a:p>
      </dgm:t>
    </dgm:pt>
    <dgm:pt modelId="{502F7430-BEFA-4007-81E9-9DCDB24DC5AD}" type="parTrans" cxnId="{A6641F05-BFA2-4AE8-B791-993D72AFC55E}">
      <dgm:prSet/>
      <dgm:spPr/>
      <dgm:t>
        <a:bodyPr/>
        <a:lstStyle/>
        <a:p>
          <a:endParaRPr lang="pt-BR"/>
        </a:p>
      </dgm:t>
    </dgm:pt>
    <dgm:pt modelId="{A500BEF3-13DB-410E-A56D-21BD20D5789F}" type="sibTrans" cxnId="{A6641F05-BFA2-4AE8-B791-993D72AFC55E}">
      <dgm:prSet/>
      <dgm:spPr/>
      <dgm:t>
        <a:bodyPr/>
        <a:lstStyle/>
        <a:p>
          <a:endParaRPr lang="pt-BR"/>
        </a:p>
      </dgm:t>
    </dgm:pt>
    <dgm:pt modelId="{7390A5F4-2002-4E77-A3A9-61F8DCD5BA99}" type="pres">
      <dgm:prSet presAssocID="{916C3614-7074-4FB0-8140-D6A7C7094C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B3322E4-2F47-4EB5-9E98-90EB0D4F59B7}" type="pres">
      <dgm:prSet presAssocID="{997542D1-4B75-43B6-A9C5-585C3C4C1134}" presName="linNode" presStyleCnt="0"/>
      <dgm:spPr/>
    </dgm:pt>
    <dgm:pt modelId="{6519726D-CC02-4143-A65A-DA13AA925A29}" type="pres">
      <dgm:prSet presAssocID="{997542D1-4B75-43B6-A9C5-585C3C4C1134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ABC43A-EB8A-42F0-84B2-19494049AF28}" type="pres">
      <dgm:prSet presAssocID="{997542D1-4B75-43B6-A9C5-585C3C4C1134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1304B2-4151-4FCF-AD48-074E6F2D7CF5}" type="pres">
      <dgm:prSet presAssocID="{8F3459F4-7FD1-48E9-AB8A-F0B636ED654D}" presName="sp" presStyleCnt="0"/>
      <dgm:spPr/>
    </dgm:pt>
    <dgm:pt modelId="{1C996BC3-AF52-4A55-B374-38DB8D14FA65}" type="pres">
      <dgm:prSet presAssocID="{2217619A-D144-4963-A977-672F4AAAD649}" presName="linNode" presStyleCnt="0"/>
      <dgm:spPr/>
    </dgm:pt>
    <dgm:pt modelId="{3CB84A88-C256-4ED2-BD75-1D4AD78C7F58}" type="pres">
      <dgm:prSet presAssocID="{2217619A-D144-4963-A977-672F4AAAD649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6452F9-5970-4A12-99B4-6022235BF507}" type="pres">
      <dgm:prSet presAssocID="{2217619A-D144-4963-A977-672F4AAAD649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697230-F5A6-408E-924B-14B1D83FAE74}" type="pres">
      <dgm:prSet presAssocID="{26CE4029-4D78-41B4-9D39-2E7BED44F522}" presName="sp" presStyleCnt="0"/>
      <dgm:spPr/>
    </dgm:pt>
    <dgm:pt modelId="{98765F03-7293-49D3-9FF1-1A7B940F9B46}" type="pres">
      <dgm:prSet presAssocID="{C03C858C-6D3D-4F17-825E-977B1F69160A}" presName="linNode" presStyleCnt="0"/>
      <dgm:spPr/>
    </dgm:pt>
    <dgm:pt modelId="{516762E3-E387-4BD2-BEB1-C88E8AF2CDE6}" type="pres">
      <dgm:prSet presAssocID="{C03C858C-6D3D-4F17-825E-977B1F69160A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9F520D-C37E-4CA1-AD39-21F393069607}" type="pres">
      <dgm:prSet presAssocID="{C03C858C-6D3D-4F17-825E-977B1F69160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3D0A0B-6F0E-4166-90EF-CAFCB8DCE09C}" type="pres">
      <dgm:prSet presAssocID="{067E8551-C0C2-4426-9F39-7CA0195C480C}" presName="sp" presStyleCnt="0"/>
      <dgm:spPr/>
    </dgm:pt>
    <dgm:pt modelId="{6A9EAC09-9E73-42F4-913A-A0EED491A8E6}" type="pres">
      <dgm:prSet presAssocID="{4E123EFD-239D-40B2-8A48-3BDD3B173AB5}" presName="linNode" presStyleCnt="0"/>
      <dgm:spPr/>
    </dgm:pt>
    <dgm:pt modelId="{28CF2646-94B8-4E4A-9A9E-80DE7AABD7BC}" type="pres">
      <dgm:prSet presAssocID="{4E123EFD-239D-40B2-8A48-3BDD3B173AB5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E550C8-2E75-4321-B190-6CB70E84CB6A}" type="pres">
      <dgm:prSet presAssocID="{4E123EFD-239D-40B2-8A48-3BDD3B173AB5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CD8FC9-A97F-4A2F-AF12-59ADD31E3196}" type="pres">
      <dgm:prSet presAssocID="{E4A40B90-F38C-4DA5-98C1-82B51A8F8B61}" presName="sp" presStyleCnt="0"/>
      <dgm:spPr/>
    </dgm:pt>
    <dgm:pt modelId="{F5798288-9DFB-45F3-9479-D6EADDC11FF6}" type="pres">
      <dgm:prSet presAssocID="{2CB1D992-13E3-4F96-986B-7E5B37CA86B5}" presName="linNode" presStyleCnt="0"/>
      <dgm:spPr/>
    </dgm:pt>
    <dgm:pt modelId="{54F0E0E3-A8C8-4076-B3FB-34C0F24CE124}" type="pres">
      <dgm:prSet presAssocID="{2CB1D992-13E3-4F96-986B-7E5B37CA86B5}" presName="parentText" presStyleLbl="node1" presStyleIdx="4" presStyleCnt="6" custLinFactNeighborX="-16043" custLinFactNeighborY="-370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959778-A7CF-47E0-9355-9C10C9D1674C}" type="pres">
      <dgm:prSet presAssocID="{2CB1D992-13E3-4F96-986B-7E5B37CA86B5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333810-9F9C-41E2-B1B6-05EBBE2DCF59}" type="pres">
      <dgm:prSet presAssocID="{2C61273E-3BEC-460E-B05E-87E3F4586792}" presName="sp" presStyleCnt="0"/>
      <dgm:spPr/>
    </dgm:pt>
    <dgm:pt modelId="{1BA6C3FA-B62F-46D8-8E24-30ED9810C49D}" type="pres">
      <dgm:prSet presAssocID="{B202389C-2602-41A7-B564-733C3DD50ECB}" presName="linNode" presStyleCnt="0"/>
      <dgm:spPr/>
    </dgm:pt>
    <dgm:pt modelId="{E0A03D4C-6180-4AC2-A51E-915660EAF016}" type="pres">
      <dgm:prSet presAssocID="{B202389C-2602-41A7-B564-733C3DD50ECB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6C20D0-256D-4C87-B225-1F1A4460953D}" type="pres">
      <dgm:prSet presAssocID="{B202389C-2602-41A7-B564-733C3DD50ECB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A280FE0-FEAB-4B98-9459-B02CB04183AC}" srcId="{997542D1-4B75-43B6-A9C5-585C3C4C1134}" destId="{F1672452-B182-4318-8F46-049581403F7D}" srcOrd="0" destOrd="0" parTransId="{A3A0D829-0917-4025-AEEB-3EDAFEF85200}" sibTransId="{6D8081BD-7781-48C4-9755-1FDE31AFC71B}"/>
    <dgm:cxn modelId="{14D1A67B-FAB5-433E-A8E7-DB089D5F1B83}" srcId="{2217619A-D144-4963-A977-672F4AAAD649}" destId="{7C69579E-89F7-4502-80EF-070B2DD21016}" srcOrd="0" destOrd="0" parTransId="{A7BA69E4-20E1-4DEA-8292-D4C9601EF2EE}" sibTransId="{9DBDB168-9D71-4C88-8CCA-33E548554A97}"/>
    <dgm:cxn modelId="{D2E54A45-0C27-4F2C-BECE-AE21FBE8C132}" type="presOf" srcId="{4E123EFD-239D-40B2-8A48-3BDD3B173AB5}" destId="{28CF2646-94B8-4E4A-9A9E-80DE7AABD7BC}" srcOrd="0" destOrd="0" presId="urn:microsoft.com/office/officeart/2005/8/layout/vList5"/>
    <dgm:cxn modelId="{2180288C-A952-4EA6-AA64-702358CA6711}" srcId="{4E123EFD-239D-40B2-8A48-3BDD3B173AB5}" destId="{787AE482-4AF6-4121-8134-3ECE41107E99}" srcOrd="0" destOrd="0" parTransId="{2C1FA96D-1836-4487-9854-6508ABCCCC6E}" sibTransId="{85D66B4F-2775-4A0D-9FAF-AF8A4C85EF8D}"/>
    <dgm:cxn modelId="{E07B18CD-0353-4736-A176-49D5059EEA6B}" type="presOf" srcId="{7C69579E-89F7-4502-80EF-070B2DD21016}" destId="{136452F9-5970-4A12-99B4-6022235BF507}" srcOrd="0" destOrd="0" presId="urn:microsoft.com/office/officeart/2005/8/layout/vList5"/>
    <dgm:cxn modelId="{84D09B1C-3014-40C5-9CC5-713773FB23D7}" srcId="{916C3614-7074-4FB0-8140-D6A7C7094C79}" destId="{C03C858C-6D3D-4F17-825E-977B1F69160A}" srcOrd="2" destOrd="0" parTransId="{BD468457-88DE-4FAA-B2D9-F9DB276882B2}" sibTransId="{067E8551-C0C2-4426-9F39-7CA0195C480C}"/>
    <dgm:cxn modelId="{A6641F05-BFA2-4AE8-B791-993D72AFC55E}" srcId="{B202389C-2602-41A7-B564-733C3DD50ECB}" destId="{AB924170-ED60-4915-9450-2572435260BE}" srcOrd="0" destOrd="0" parTransId="{502F7430-BEFA-4007-81E9-9DCDB24DC5AD}" sibTransId="{A500BEF3-13DB-410E-A56D-21BD20D5789F}"/>
    <dgm:cxn modelId="{E8124395-2ED4-41CC-981C-388935A832CE}" type="presOf" srcId="{96D14041-8670-4D23-B590-B7978B29A2C9}" destId="{B49F520D-C37E-4CA1-AD39-21F393069607}" srcOrd="0" destOrd="0" presId="urn:microsoft.com/office/officeart/2005/8/layout/vList5"/>
    <dgm:cxn modelId="{EE704302-D147-41F0-B404-580BD2ED1D47}" srcId="{916C3614-7074-4FB0-8140-D6A7C7094C79}" destId="{4E123EFD-239D-40B2-8A48-3BDD3B173AB5}" srcOrd="3" destOrd="0" parTransId="{13F7FF8D-EBB5-44D5-9A18-4EC61DED749F}" sibTransId="{E4A40B90-F38C-4DA5-98C1-82B51A8F8B61}"/>
    <dgm:cxn modelId="{038F451B-16B8-4810-94C1-66D8B78FE910}" type="presOf" srcId="{AB924170-ED60-4915-9450-2572435260BE}" destId="{B06C20D0-256D-4C87-B225-1F1A4460953D}" srcOrd="0" destOrd="0" presId="urn:microsoft.com/office/officeart/2005/8/layout/vList5"/>
    <dgm:cxn modelId="{50687717-38A0-4459-A264-B49194E17E0C}" type="presOf" srcId="{B202389C-2602-41A7-B564-733C3DD50ECB}" destId="{E0A03D4C-6180-4AC2-A51E-915660EAF016}" srcOrd="0" destOrd="0" presId="urn:microsoft.com/office/officeart/2005/8/layout/vList5"/>
    <dgm:cxn modelId="{27BF8951-4199-40BB-A7F3-F3EF9635FC23}" type="presOf" srcId="{C03C858C-6D3D-4F17-825E-977B1F69160A}" destId="{516762E3-E387-4BD2-BEB1-C88E8AF2CDE6}" srcOrd="0" destOrd="0" presId="urn:microsoft.com/office/officeart/2005/8/layout/vList5"/>
    <dgm:cxn modelId="{23C36473-A9CD-4B56-8181-E4FA190A5306}" type="presOf" srcId="{A0296179-04CA-4CFE-912D-85889DBDE344}" destId="{75959778-A7CF-47E0-9355-9C10C9D1674C}" srcOrd="0" destOrd="0" presId="urn:microsoft.com/office/officeart/2005/8/layout/vList5"/>
    <dgm:cxn modelId="{AD280BED-963A-44C9-95A7-6FA3E8360BE9}" type="presOf" srcId="{2CB1D992-13E3-4F96-986B-7E5B37CA86B5}" destId="{54F0E0E3-A8C8-4076-B3FB-34C0F24CE124}" srcOrd="0" destOrd="0" presId="urn:microsoft.com/office/officeart/2005/8/layout/vList5"/>
    <dgm:cxn modelId="{3680CAF6-37B5-4EB5-90EE-18E8A8D745CB}" srcId="{916C3614-7074-4FB0-8140-D6A7C7094C79}" destId="{2217619A-D144-4963-A977-672F4AAAD649}" srcOrd="1" destOrd="0" parTransId="{72CDC9BC-2EAE-4D16-9A3F-BD27606EBB69}" sibTransId="{26CE4029-4D78-41B4-9D39-2E7BED44F522}"/>
    <dgm:cxn modelId="{9595030D-8C27-4C78-BEEF-0CB2C1838748}" srcId="{2CB1D992-13E3-4F96-986B-7E5B37CA86B5}" destId="{A0296179-04CA-4CFE-912D-85889DBDE344}" srcOrd="0" destOrd="0" parTransId="{28EE3531-B106-40EF-9D35-AE299A4B809A}" sibTransId="{B2BDB518-9850-46C5-9ABF-D7A3F73D49F0}"/>
    <dgm:cxn modelId="{8062ACEC-45B4-44A6-9E57-54779679A06D}" srcId="{916C3614-7074-4FB0-8140-D6A7C7094C79}" destId="{2CB1D992-13E3-4F96-986B-7E5B37CA86B5}" srcOrd="4" destOrd="0" parTransId="{67A9A0AD-4BC5-4F4C-B543-A047E862B7D5}" sibTransId="{2C61273E-3BEC-460E-B05E-87E3F4586792}"/>
    <dgm:cxn modelId="{D8678F5E-A38A-4C60-8AE2-58D013138CF0}" type="presOf" srcId="{787AE482-4AF6-4121-8134-3ECE41107E99}" destId="{37E550C8-2E75-4321-B190-6CB70E84CB6A}" srcOrd="0" destOrd="0" presId="urn:microsoft.com/office/officeart/2005/8/layout/vList5"/>
    <dgm:cxn modelId="{BF7839E5-419D-4D7D-AD07-BCA9677C244E}" type="presOf" srcId="{916C3614-7074-4FB0-8140-D6A7C7094C79}" destId="{7390A5F4-2002-4E77-A3A9-61F8DCD5BA99}" srcOrd="0" destOrd="0" presId="urn:microsoft.com/office/officeart/2005/8/layout/vList5"/>
    <dgm:cxn modelId="{EF17E354-A30D-48C4-80FA-11ED1CF329D3}" srcId="{916C3614-7074-4FB0-8140-D6A7C7094C79}" destId="{997542D1-4B75-43B6-A9C5-585C3C4C1134}" srcOrd="0" destOrd="0" parTransId="{E6D9E5A0-34EE-4E1B-A0E9-E7BB87BE3A87}" sibTransId="{8F3459F4-7FD1-48E9-AB8A-F0B636ED654D}"/>
    <dgm:cxn modelId="{F72F7FC8-A613-4E61-ADC0-D49CB2D44830}" type="presOf" srcId="{2217619A-D144-4963-A977-672F4AAAD649}" destId="{3CB84A88-C256-4ED2-BD75-1D4AD78C7F58}" srcOrd="0" destOrd="0" presId="urn:microsoft.com/office/officeart/2005/8/layout/vList5"/>
    <dgm:cxn modelId="{865518B5-708B-4D45-ABB3-A1A859C5DA84}" type="presOf" srcId="{F1672452-B182-4318-8F46-049581403F7D}" destId="{A5ABC43A-EB8A-42F0-84B2-19494049AF28}" srcOrd="0" destOrd="0" presId="urn:microsoft.com/office/officeart/2005/8/layout/vList5"/>
    <dgm:cxn modelId="{A83B971A-E752-4396-967C-00074DA37474}" type="presOf" srcId="{997542D1-4B75-43B6-A9C5-585C3C4C1134}" destId="{6519726D-CC02-4143-A65A-DA13AA925A29}" srcOrd="0" destOrd="0" presId="urn:microsoft.com/office/officeart/2005/8/layout/vList5"/>
    <dgm:cxn modelId="{2158551D-64C1-4D7B-A385-C1A1DC09A500}" srcId="{C03C858C-6D3D-4F17-825E-977B1F69160A}" destId="{96D14041-8670-4D23-B590-B7978B29A2C9}" srcOrd="0" destOrd="0" parTransId="{37D1B52F-D693-44FF-B4AD-4909533C899B}" sibTransId="{0E656647-65E1-4A64-A11F-3EE416970C87}"/>
    <dgm:cxn modelId="{BEAB9B4F-8177-4D5B-9031-BD9BC88CC6C2}" srcId="{916C3614-7074-4FB0-8140-D6A7C7094C79}" destId="{B202389C-2602-41A7-B564-733C3DD50ECB}" srcOrd="5" destOrd="0" parTransId="{AF14BAD1-58BC-4183-8C74-3631A1DFE96E}" sibTransId="{28142758-AB9D-4B60-AD6F-687E30BC3704}"/>
    <dgm:cxn modelId="{CA626839-9748-487B-8F8E-5D7060B621A7}" type="presParOf" srcId="{7390A5F4-2002-4E77-A3A9-61F8DCD5BA99}" destId="{EB3322E4-2F47-4EB5-9E98-90EB0D4F59B7}" srcOrd="0" destOrd="0" presId="urn:microsoft.com/office/officeart/2005/8/layout/vList5"/>
    <dgm:cxn modelId="{600DD7CE-8A59-45C9-9654-4C669C3720A9}" type="presParOf" srcId="{EB3322E4-2F47-4EB5-9E98-90EB0D4F59B7}" destId="{6519726D-CC02-4143-A65A-DA13AA925A29}" srcOrd="0" destOrd="0" presId="urn:microsoft.com/office/officeart/2005/8/layout/vList5"/>
    <dgm:cxn modelId="{C1CE9046-6EF9-49BB-A482-147CB2B32B16}" type="presParOf" srcId="{EB3322E4-2F47-4EB5-9E98-90EB0D4F59B7}" destId="{A5ABC43A-EB8A-42F0-84B2-19494049AF28}" srcOrd="1" destOrd="0" presId="urn:microsoft.com/office/officeart/2005/8/layout/vList5"/>
    <dgm:cxn modelId="{F5FCD5B7-9791-4136-8812-A444CAD0DF70}" type="presParOf" srcId="{7390A5F4-2002-4E77-A3A9-61F8DCD5BA99}" destId="{8C1304B2-4151-4FCF-AD48-074E6F2D7CF5}" srcOrd="1" destOrd="0" presId="urn:microsoft.com/office/officeart/2005/8/layout/vList5"/>
    <dgm:cxn modelId="{0E93AC6B-607F-41A2-A9E9-A55B6A0B5A6B}" type="presParOf" srcId="{7390A5F4-2002-4E77-A3A9-61F8DCD5BA99}" destId="{1C996BC3-AF52-4A55-B374-38DB8D14FA65}" srcOrd="2" destOrd="0" presId="urn:microsoft.com/office/officeart/2005/8/layout/vList5"/>
    <dgm:cxn modelId="{D5F1D074-53CE-4D31-B391-7EBD2E40C1FA}" type="presParOf" srcId="{1C996BC3-AF52-4A55-B374-38DB8D14FA65}" destId="{3CB84A88-C256-4ED2-BD75-1D4AD78C7F58}" srcOrd="0" destOrd="0" presId="urn:microsoft.com/office/officeart/2005/8/layout/vList5"/>
    <dgm:cxn modelId="{FE90CD30-9CAA-41E5-9DAE-CF210E1A3EDC}" type="presParOf" srcId="{1C996BC3-AF52-4A55-B374-38DB8D14FA65}" destId="{136452F9-5970-4A12-99B4-6022235BF507}" srcOrd="1" destOrd="0" presId="urn:microsoft.com/office/officeart/2005/8/layout/vList5"/>
    <dgm:cxn modelId="{6CB4492A-00EC-4FEB-8EF6-B7081BF62A4A}" type="presParOf" srcId="{7390A5F4-2002-4E77-A3A9-61F8DCD5BA99}" destId="{8B697230-F5A6-408E-924B-14B1D83FAE74}" srcOrd="3" destOrd="0" presId="urn:microsoft.com/office/officeart/2005/8/layout/vList5"/>
    <dgm:cxn modelId="{D33BAD45-669F-42E1-8613-61B41D007607}" type="presParOf" srcId="{7390A5F4-2002-4E77-A3A9-61F8DCD5BA99}" destId="{98765F03-7293-49D3-9FF1-1A7B940F9B46}" srcOrd="4" destOrd="0" presId="urn:microsoft.com/office/officeart/2005/8/layout/vList5"/>
    <dgm:cxn modelId="{BFEB4E30-9EC1-4D87-8820-CD6C28101308}" type="presParOf" srcId="{98765F03-7293-49D3-9FF1-1A7B940F9B46}" destId="{516762E3-E387-4BD2-BEB1-C88E8AF2CDE6}" srcOrd="0" destOrd="0" presId="urn:microsoft.com/office/officeart/2005/8/layout/vList5"/>
    <dgm:cxn modelId="{274D7B3F-D121-40B9-985B-5A689915939B}" type="presParOf" srcId="{98765F03-7293-49D3-9FF1-1A7B940F9B46}" destId="{B49F520D-C37E-4CA1-AD39-21F393069607}" srcOrd="1" destOrd="0" presId="urn:microsoft.com/office/officeart/2005/8/layout/vList5"/>
    <dgm:cxn modelId="{181757C9-EC3E-49F9-8167-9CA6DC5599B3}" type="presParOf" srcId="{7390A5F4-2002-4E77-A3A9-61F8DCD5BA99}" destId="{7C3D0A0B-6F0E-4166-90EF-CAFCB8DCE09C}" srcOrd="5" destOrd="0" presId="urn:microsoft.com/office/officeart/2005/8/layout/vList5"/>
    <dgm:cxn modelId="{38E4245E-E938-4A7F-BEC4-42D61C47AD5D}" type="presParOf" srcId="{7390A5F4-2002-4E77-A3A9-61F8DCD5BA99}" destId="{6A9EAC09-9E73-42F4-913A-A0EED491A8E6}" srcOrd="6" destOrd="0" presId="urn:microsoft.com/office/officeart/2005/8/layout/vList5"/>
    <dgm:cxn modelId="{1169DFFD-B32E-4A42-A554-9B6A1E5F6CCD}" type="presParOf" srcId="{6A9EAC09-9E73-42F4-913A-A0EED491A8E6}" destId="{28CF2646-94B8-4E4A-9A9E-80DE7AABD7BC}" srcOrd="0" destOrd="0" presId="urn:microsoft.com/office/officeart/2005/8/layout/vList5"/>
    <dgm:cxn modelId="{CD977BD7-4A9B-4A6A-848B-BF05FC16B892}" type="presParOf" srcId="{6A9EAC09-9E73-42F4-913A-A0EED491A8E6}" destId="{37E550C8-2E75-4321-B190-6CB70E84CB6A}" srcOrd="1" destOrd="0" presId="urn:microsoft.com/office/officeart/2005/8/layout/vList5"/>
    <dgm:cxn modelId="{70EE77AA-10BE-4478-89C2-E89614FE58D2}" type="presParOf" srcId="{7390A5F4-2002-4E77-A3A9-61F8DCD5BA99}" destId="{3DCD8FC9-A97F-4A2F-AF12-59ADD31E3196}" srcOrd="7" destOrd="0" presId="urn:microsoft.com/office/officeart/2005/8/layout/vList5"/>
    <dgm:cxn modelId="{B33F3C19-B89B-45C2-B6B1-88B206503CBD}" type="presParOf" srcId="{7390A5F4-2002-4E77-A3A9-61F8DCD5BA99}" destId="{F5798288-9DFB-45F3-9479-D6EADDC11FF6}" srcOrd="8" destOrd="0" presId="urn:microsoft.com/office/officeart/2005/8/layout/vList5"/>
    <dgm:cxn modelId="{644DE6ED-1D2A-4186-9DCF-68E10C351981}" type="presParOf" srcId="{F5798288-9DFB-45F3-9479-D6EADDC11FF6}" destId="{54F0E0E3-A8C8-4076-B3FB-34C0F24CE124}" srcOrd="0" destOrd="0" presId="urn:microsoft.com/office/officeart/2005/8/layout/vList5"/>
    <dgm:cxn modelId="{38DE6017-97E0-45C4-868B-2231F1C5ED4D}" type="presParOf" srcId="{F5798288-9DFB-45F3-9479-D6EADDC11FF6}" destId="{75959778-A7CF-47E0-9355-9C10C9D1674C}" srcOrd="1" destOrd="0" presId="urn:microsoft.com/office/officeart/2005/8/layout/vList5"/>
    <dgm:cxn modelId="{BDE6FDCC-63D9-4E7F-B66A-D933D2C99421}" type="presParOf" srcId="{7390A5F4-2002-4E77-A3A9-61F8DCD5BA99}" destId="{A0333810-9F9C-41E2-B1B6-05EBBE2DCF59}" srcOrd="9" destOrd="0" presId="urn:microsoft.com/office/officeart/2005/8/layout/vList5"/>
    <dgm:cxn modelId="{7DF44878-03F4-4F34-8572-A40BD5514B9E}" type="presParOf" srcId="{7390A5F4-2002-4E77-A3A9-61F8DCD5BA99}" destId="{1BA6C3FA-B62F-46D8-8E24-30ED9810C49D}" srcOrd="10" destOrd="0" presId="urn:microsoft.com/office/officeart/2005/8/layout/vList5"/>
    <dgm:cxn modelId="{8A733941-264F-4696-ACDB-0EE18953EDB6}" type="presParOf" srcId="{1BA6C3FA-B62F-46D8-8E24-30ED9810C49D}" destId="{E0A03D4C-6180-4AC2-A51E-915660EAF016}" srcOrd="0" destOrd="0" presId="urn:microsoft.com/office/officeart/2005/8/layout/vList5"/>
    <dgm:cxn modelId="{91103BDD-3DB9-4292-8E2B-37C32876A4CE}" type="presParOf" srcId="{1BA6C3FA-B62F-46D8-8E24-30ED9810C49D}" destId="{B06C20D0-256D-4C87-B225-1F1A4460953D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38F682-4B27-4145-A31C-60AEE011EE96}" type="datetimeFigureOut">
              <a:rPr lang="pt-BR"/>
              <a:pPr>
                <a:defRPr/>
              </a:pPr>
              <a:t>20/7/2011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B3D7D7-44E7-412E-9762-F2F02D2078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A9A1FD-B9D3-41A5-A8EB-9ECB1D26F99B}" type="datetimeFigureOut">
              <a:rPr lang="pt-BR" smtClean="0"/>
              <a:pPr>
                <a:defRPr/>
              </a:pPr>
              <a:t>20/7/2011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t-BR" smtClean="0"/>
              <a:t>Hydra Studio -2010 – não pode ser distribuído sem autorização por escrito do autor</a:t>
            </a: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9DABC6F-9951-4D13-82FD-0BFA72F5E9C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CD41F-BE2E-448A-8015-A664CBA0F0A8}" type="datetimeFigureOut">
              <a:rPr lang="pt-BR" smtClean="0"/>
              <a:pPr>
                <a:defRPr/>
              </a:pPr>
              <a:t>20/7/2011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5D749-4840-464C-A843-FA385075936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www.queroterminhaloja.com</a:t>
            </a: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93B858F9-B669-4E68-82FA-77375911A191}" type="slidenum">
              <a:rPr lang="pt-BR" smtClean="0"/>
              <a:pPr>
                <a:defRPr/>
              </a:pPr>
              <a:t>‹nº›</a:t>
            </a:fld>
            <a:r>
              <a:rPr lang="pt-BR" smtClean="0"/>
              <a:t>/</a:t>
            </a:r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3CE8E-7D91-4639-AC63-57F03B4C321C}" type="datetimeFigureOut">
              <a:rPr lang="pt-BR"/>
              <a:pPr>
                <a:defRPr/>
              </a:pPr>
              <a:t>20/7/2011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F70E-1D0C-4FE2-8564-7E13EB76ED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www.queroterminhaloja.com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86A93B-73AC-4528-B382-47C6F6711B4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5A136-9C2C-4265-A009-BD1F93FE87A9}" type="datetimeFigureOut">
              <a:rPr lang="pt-BR" smtClean="0"/>
              <a:pPr>
                <a:defRPr/>
              </a:pPr>
              <a:t>20/7/2011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B2FFBB-342B-45EE-9369-FB1BF9E5829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3C1C2676-B590-4D5E-800D-B9B465C9109A}" type="datetimeFigureOut">
              <a:rPr lang="pt-BR" smtClean="0"/>
              <a:pPr>
                <a:defRPr/>
              </a:pPr>
              <a:t>20/7/2011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7C01DA65-DACF-476B-BE05-1A4282C3C33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7CC5DA6F-7D61-4709-866E-E14A1ED92119}" type="datetimeFigureOut">
              <a:rPr lang="pt-BR" smtClean="0"/>
              <a:pPr>
                <a:defRPr/>
              </a:pPr>
              <a:t>20/7/2011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90C4AAE9-F17D-445C-BF9F-64DF915F229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FC6E62-19DD-4B97-960C-53DAF9F470E5}" type="datetimeFigureOut">
              <a:rPr lang="pt-BR" smtClean="0"/>
              <a:pPr>
                <a:defRPr/>
              </a:pPr>
              <a:t>20/7/2011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500B37-E591-4BCC-B2CD-9CA68632AE8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E97F4-00B9-4CC6-A670-70907C6206FE}" type="datetimeFigureOut">
              <a:rPr lang="pt-BR" smtClean="0"/>
              <a:pPr>
                <a:defRPr/>
              </a:pPr>
              <a:t>20/7/2011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EF4FF1D-0E6E-4F13-A152-62B5BFB5FC8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3344FE-3859-41B7-8FBA-4E87A2700DE6}" type="datetimeFigureOut">
              <a:rPr lang="pt-BR" smtClean="0"/>
              <a:pPr>
                <a:defRPr/>
              </a:pPr>
              <a:t>20/7/2011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986A4E-201F-4DEF-A07A-13F40FAA4AC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A19942AA-537B-4E91-91DA-987EE033DB5D}" type="datetimeFigureOut">
              <a:rPr lang="pt-BR" smtClean="0"/>
              <a:pPr>
                <a:defRPr/>
              </a:pPr>
              <a:t>20/7/2011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8463BE5-192A-45BD-976B-714A0805BE8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7/20/2011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t-BR" smtClean="0"/>
              <a:t>www.queroterminhaloja.com</a:t>
            </a: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B858F9-B669-4E68-82FA-77375911A191}" type="slidenum">
              <a:rPr lang="pt-BR" smtClean="0"/>
              <a:pPr>
                <a:defRPr/>
              </a:pPr>
              <a:t>‹nº›</a:t>
            </a:fld>
            <a:r>
              <a:rPr lang="pt-BR" smtClean="0"/>
              <a:t>/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821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-24"/>
            <a:ext cx="9144000" cy="50006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38" name="Título 1"/>
          <p:cNvSpPr>
            <a:spLocks noGrp="1"/>
          </p:cNvSpPr>
          <p:nvPr>
            <p:ph type="ctrTitle"/>
          </p:nvPr>
        </p:nvSpPr>
        <p:spPr>
          <a:xfrm>
            <a:off x="0" y="5000636"/>
            <a:ext cx="9144000" cy="928670"/>
          </a:xfrm>
        </p:spPr>
        <p:txBody>
          <a:bodyPr>
            <a:normAutofit/>
          </a:bodyPr>
          <a:lstStyle/>
          <a:p>
            <a:pPr algn="r"/>
            <a:r>
              <a:rPr lang="pt-BR" sz="4000" cap="none" dirty="0" smtClean="0">
                <a:solidFill>
                  <a:schemeClr val="tx1"/>
                </a:solidFill>
              </a:rPr>
              <a:t>ANDRÉ GUGLIOTTI</a:t>
            </a:r>
            <a:endParaRPr lang="pt-BR" sz="4000" cap="none" dirty="0" smtClean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" y="2928934"/>
            <a:ext cx="9144000" cy="2101980"/>
          </a:xfrm>
          <a:prstGeom prst="rect">
            <a:avLst/>
          </a:prstGeom>
        </p:spPr>
        <p:txBody>
          <a:bodyPr tIns="0" rIns="45720" bIns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6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Primeiros Passos no </a:t>
            </a:r>
            <a:r>
              <a:rPr lang="pt-BR" sz="65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Magento Commerce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57190"/>
            <a:ext cx="4876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66939" y="5776954"/>
            <a:ext cx="6777061" cy="938194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800" b="0" i="0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800" b="0" i="0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versão estendida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todos os direitos reservados</a:t>
            </a:r>
            <a:endParaRPr kumimoji="0" lang="pt-BR" sz="2800" b="0" i="0" u="none" strike="noStrike" kern="1200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/>
              <a:t>Instalando: requisitos do servidor</a:t>
            </a:r>
            <a:endParaRPr lang="pt-BR" dirty="0"/>
          </a:p>
        </p:txBody>
      </p:sp>
      <p:sp>
        <p:nvSpPr>
          <p:cNvPr id="1843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85960"/>
            <a:ext cx="8329613" cy="48577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dirty="0" smtClean="0"/>
              <a:t>pode ser instalado em servidores Linux ou Windows, local ou remoto</a:t>
            </a:r>
          </a:p>
          <a:p>
            <a:pPr eaLnBrk="1" hangingPunct="1"/>
            <a:r>
              <a:rPr lang="pt-BR" dirty="0" smtClean="0"/>
              <a:t>requisitos</a:t>
            </a:r>
          </a:p>
          <a:p>
            <a:pPr lvl="1" eaLnBrk="1" hangingPunct="1"/>
            <a:r>
              <a:rPr lang="pt-BR" sz="2000" dirty="0" smtClean="0"/>
              <a:t>PHP &gt;= 5.2.13</a:t>
            </a:r>
          </a:p>
          <a:p>
            <a:pPr lvl="1" eaLnBrk="1" hangingPunct="1"/>
            <a:r>
              <a:rPr lang="pt-BR" sz="2000" dirty="0" smtClean="0"/>
              <a:t>MySQL &gt;= 4.1.20</a:t>
            </a:r>
          </a:p>
          <a:p>
            <a:pPr lvl="1" eaLnBrk="1" hangingPunct="1"/>
            <a:r>
              <a:rPr lang="pt-BR" sz="2000" dirty="0" smtClean="0"/>
              <a:t>PDO_MySQL, DOM e simplexml</a:t>
            </a:r>
          </a:p>
          <a:p>
            <a:pPr lvl="1" eaLnBrk="1" hangingPunct="1"/>
            <a:r>
              <a:rPr lang="pt-BR" sz="2000" dirty="0" smtClean="0"/>
              <a:t>mcrypt e hash</a:t>
            </a:r>
          </a:p>
          <a:p>
            <a:pPr lvl="1" eaLnBrk="1" hangingPunct="1"/>
            <a:r>
              <a:rPr lang="pt-BR" sz="2000" dirty="0" smtClean="0"/>
              <a:t>GD</a:t>
            </a:r>
          </a:p>
          <a:p>
            <a:pPr lvl="1" eaLnBrk="1" hangingPunct="1"/>
            <a:r>
              <a:rPr lang="pt-BR" sz="2000" dirty="0" smtClean="0"/>
              <a:t>iconv, curl e SOAP</a:t>
            </a:r>
          </a:p>
          <a:p>
            <a:pPr lvl="1" eaLnBrk="1" hangingPunct="1"/>
            <a:r>
              <a:rPr lang="pt-BR" sz="2000" dirty="0" smtClean="0"/>
              <a:t>safe_mode desligado</a:t>
            </a:r>
          </a:p>
          <a:p>
            <a:pPr lvl="1" eaLnBrk="1" hangingPunct="1"/>
            <a:r>
              <a:rPr lang="pt-BR" sz="2000" dirty="0" smtClean="0"/>
              <a:t>pelo menos 32Mb de limite de memória</a:t>
            </a:r>
          </a:p>
          <a:p>
            <a:r>
              <a:rPr lang="pt-BR" dirty="0" smtClean="0"/>
              <a:t>rodar script de verificação (magento-check.php)</a:t>
            </a:r>
          </a:p>
          <a:p>
            <a:pPr lvl="1" eaLnBrk="1" hangingPunct="1"/>
            <a:endParaRPr lang="pt-BR" sz="2500" dirty="0" smtClean="0"/>
          </a:p>
          <a:p>
            <a:pPr lvl="1" eaLnBrk="1" hangingPunct="1"/>
            <a:endParaRPr lang="pt-BR" sz="20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428728" y="6357958"/>
            <a:ext cx="6006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http://www.magentocommerce.com/system-requirements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Instalando a </a:t>
            </a:r>
            <a:r>
              <a:rPr lang="pt-BR" dirty="0" err="1" smtClean="0"/>
              <a:t>Communitty</a:t>
            </a:r>
            <a:r>
              <a:rPr lang="pt-BR" dirty="0" smtClean="0"/>
              <a:t> </a:t>
            </a:r>
            <a:r>
              <a:rPr lang="pt-BR" dirty="0" err="1" smtClean="0"/>
              <a:t>Edition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511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Instalando a </a:t>
            </a:r>
            <a:r>
              <a:rPr lang="pt-BR" dirty="0" err="1" smtClean="0"/>
              <a:t>Communitty</a:t>
            </a:r>
            <a:r>
              <a:rPr lang="pt-BR" dirty="0" smtClean="0"/>
              <a:t> </a:t>
            </a:r>
            <a:r>
              <a:rPr lang="pt-BR" dirty="0" err="1" smtClean="0"/>
              <a:t>Edition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247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Espaço Reservado para Conteúdo 3"/>
          <p:cNvGraphicFramePr>
            <a:graphicFrameLocks/>
          </p:cNvGraphicFramePr>
          <p:nvPr/>
        </p:nvGraphicFramePr>
        <p:xfrm>
          <a:off x="285720" y="4071942"/>
          <a:ext cx="8504238" cy="247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Arquivos de instalação do Magento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" y="650083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Download </a:t>
            </a:r>
            <a:r>
              <a:rPr lang="pt-BR" sz="1600" dirty="0" smtClean="0"/>
              <a:t>&gt; </a:t>
            </a:r>
            <a:r>
              <a:rPr lang="pt-BR" sz="1600" dirty="0" err="1" smtClean="0"/>
              <a:t>Community</a:t>
            </a:r>
            <a:r>
              <a:rPr lang="pt-BR" sz="1600" dirty="0" smtClean="0"/>
              <a:t> </a:t>
            </a:r>
            <a:r>
              <a:rPr lang="pt-BR" sz="1600" dirty="0" err="1" smtClean="0"/>
              <a:t>Edition</a:t>
            </a:r>
            <a:r>
              <a:rPr lang="pt-BR" sz="1600" dirty="0" smtClean="0"/>
              <a:t> ou em www.magentocommerce.com/download</a:t>
            </a:r>
            <a:endParaRPr lang="pt-BR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dirty="0" smtClean="0"/>
              <a:t>Configuração do ambiente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612775" y="179072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Frontend ou Frente de Loja</a:t>
            </a:r>
            <a:endParaRPr lang="pt-BR" dirty="0"/>
          </a:p>
        </p:txBody>
      </p:sp>
      <p:pic>
        <p:nvPicPr>
          <p:cNvPr id="20483" name="Espaço Reservado para Conteúdo 3" descr="frontend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63603" y="1600200"/>
            <a:ext cx="7937487" cy="475775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dirty="0" smtClean="0"/>
              <a:t>Backend ou Administração</a:t>
            </a:r>
            <a:endParaRPr lang="pt-BR" dirty="0"/>
          </a:p>
        </p:txBody>
      </p:sp>
      <p:pic>
        <p:nvPicPr>
          <p:cNvPr id="21507" name="Espaço Reservado para Conteúdo 5" descr="backend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63833" y="1600200"/>
            <a:ext cx="7651284" cy="4495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Múltiplos sites e Múltiplas Lojas</a:t>
            </a:r>
            <a:endParaRPr lang="pt-BR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Tema = template + layout + skin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de um tema </a:t>
            </a:r>
            <a:r>
              <a:rPr lang="pt-BR" dirty="0" err="1" smtClean="0"/>
              <a:t>Magento</a:t>
            </a:r>
            <a:endParaRPr lang="pt-BR" dirty="0"/>
          </a:p>
        </p:txBody>
      </p:sp>
      <p:pic>
        <p:nvPicPr>
          <p:cNvPr id="4" name="Espaço Reservado para Conteúdo 3" descr="term-blocks-structura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643049"/>
            <a:ext cx="3929090" cy="4657663"/>
          </a:xfrm>
        </p:spPr>
      </p:pic>
      <p:pic>
        <p:nvPicPr>
          <p:cNvPr id="5" name="Imagem 4" descr="term-blocks-cont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643049"/>
            <a:ext cx="3929090" cy="4657663"/>
          </a:xfrm>
          <a:prstGeom prst="rect">
            <a:avLst/>
          </a:prstGeom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" y="650083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www.magentocommerce.com/design_guide</a:t>
            </a:r>
            <a:endParaRPr lang="pt-BR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Sobre o palestrante</a:t>
            </a:r>
            <a:endParaRPr lang="pt-BR" dirty="0"/>
          </a:p>
        </p:txBody>
      </p:sp>
      <p:sp>
        <p:nvSpPr>
          <p:cNvPr id="1433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625" y="1714500"/>
            <a:ext cx="8286750" cy="46434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pt-BR" sz="4400" b="1" dirty="0" smtClean="0"/>
              <a:t>André Gugliotti</a:t>
            </a:r>
          </a:p>
          <a:p>
            <a:pPr>
              <a:buNone/>
            </a:pPr>
            <a:r>
              <a:rPr lang="pt-BR" sz="2000" dirty="0" smtClean="0"/>
              <a:t>@</a:t>
            </a:r>
            <a:r>
              <a:rPr lang="pt-BR" sz="2000" dirty="0" err="1" smtClean="0"/>
              <a:t>AndreGugliotti</a:t>
            </a: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#</a:t>
            </a:r>
            <a:r>
              <a:rPr lang="pt-BR" sz="2000" dirty="0" err="1" smtClean="0"/>
              <a:t>Magento</a:t>
            </a:r>
            <a:endParaRPr lang="pt-BR" sz="2000" dirty="0" smtClean="0"/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  <a:p>
            <a:pPr eaLnBrk="1" hangingPunct="1"/>
            <a:r>
              <a:rPr lang="pt-BR" dirty="0" smtClean="0"/>
              <a:t>formado em engenharia civil, em 2000, mas atuando no mercado de web desde 2004</a:t>
            </a:r>
          </a:p>
          <a:p>
            <a:pPr eaLnBrk="1" hangingPunct="1"/>
            <a:r>
              <a:rPr lang="pt-BR" dirty="0" smtClean="0"/>
              <a:t>entre 2005 e 2010, com a marca Hydra Studio –focado em soluções de vendas pela internet, para o cliente final</a:t>
            </a:r>
          </a:p>
          <a:p>
            <a:pPr eaLnBrk="1" hangingPunct="1"/>
            <a:r>
              <a:rPr lang="pt-BR" dirty="0" smtClean="0"/>
              <a:t>profissional certificado Google </a:t>
            </a:r>
            <a:r>
              <a:rPr lang="pt-BR" dirty="0" err="1" smtClean="0"/>
              <a:t>Adwords</a:t>
            </a:r>
            <a:r>
              <a:rPr lang="pt-BR" dirty="0" smtClean="0"/>
              <a:t>, agora atuando como consultor em comércio eletrônico e marketing digital, voltado para empresas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de um tema </a:t>
            </a:r>
            <a:r>
              <a:rPr lang="pt-BR" dirty="0" err="1" smtClean="0"/>
              <a:t>Magento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2910" y="6072206"/>
            <a:ext cx="528641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app</a:t>
            </a:r>
            <a:r>
              <a:rPr lang="pt-BR" dirty="0" smtClean="0"/>
              <a:t>/design/</a:t>
            </a:r>
            <a:r>
              <a:rPr lang="pt-BR" dirty="0" err="1" smtClean="0"/>
              <a:t>frontend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286512" y="6072206"/>
            <a:ext cx="250033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skin</a:t>
            </a:r>
            <a:r>
              <a:rPr lang="pt-BR" dirty="0" smtClean="0"/>
              <a:t>/</a:t>
            </a:r>
            <a:r>
              <a:rPr lang="pt-BR" dirty="0" err="1" smtClean="0"/>
              <a:t>frontend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montar um tema?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Vantagens dos temas em Magento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612775" y="179072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Tipos de Produtos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</p:nvPr>
        </p:nvGraphicFramePr>
        <p:xfrm>
          <a:off x="428625" y="1774825"/>
          <a:ext cx="8229600" cy="408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Detalhando os Tipos de Produtos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612775" y="179072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Módulos de expansão</a:t>
            </a:r>
            <a:endParaRPr lang="pt-BR" dirty="0" smtClean="0"/>
          </a:p>
        </p:txBody>
      </p:sp>
      <p:graphicFrame>
        <p:nvGraphicFramePr>
          <p:cNvPr id="6" name="Espaço Reservado para Conteúdo 5"/>
          <p:cNvGraphicFramePr>
            <a:graphicFrameLocks/>
          </p:cNvGraphicFramePr>
          <p:nvPr/>
        </p:nvGraphicFramePr>
        <p:xfrm>
          <a:off x="428625" y="1774825"/>
          <a:ext cx="8229600" cy="408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Trabalhando com módulos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Onde o Magento ainda perde?</a:t>
            </a:r>
          </a:p>
        </p:txBody>
      </p:sp>
      <p:graphicFrame>
        <p:nvGraphicFramePr>
          <p:cNvPr id="5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pergunta ainda é:</a:t>
            </a:r>
            <a:endParaRPr lang="pt-BR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2608" y="2214554"/>
            <a:ext cx="8805672" cy="38844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6600" dirty="0" smtClean="0"/>
              <a:t>por que Magento é uma boa área pra se dedicar e investir?</a:t>
            </a:r>
            <a:endParaRPr lang="pt-BR" sz="6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Confirmando com números: Brasil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187" y="1929105"/>
            <a:ext cx="8628093" cy="3823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683273" y="6345816"/>
            <a:ext cx="353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www.google.com/insights/search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veremos nessa palestra?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Confirmando com números: Global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572560" cy="3695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683273" y="6345816"/>
            <a:ext cx="353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www.google.com/insights/search</a:t>
            </a:r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Pesquisa DoNanza.com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357554" y="6345816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www.donanza.com</a:t>
            </a:r>
            <a:endParaRPr lang="pt-BR" dirty="0"/>
          </a:p>
        </p:txBody>
      </p:sp>
      <p:pic>
        <p:nvPicPr>
          <p:cNvPr id="7" name="Espaço Reservado para Conteúdo 6" descr="marketshar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1656095"/>
            <a:ext cx="7143800" cy="47018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Impulsionando a carreira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612775" y="1862158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480328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 smtClean="0"/>
              <a:t>Requisitos para um profissional </a:t>
            </a:r>
            <a:r>
              <a:rPr lang="pt-BR" sz="3600" dirty="0" err="1" smtClean="0"/>
              <a:t>Magento</a:t>
            </a:r>
            <a:endParaRPr lang="pt-BR" sz="3600" dirty="0" smtClean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214313" y="1785958"/>
          <a:ext cx="87153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Possibilidades de carreira</a:t>
            </a:r>
            <a:endParaRPr lang="pt-BR" dirty="0" smtClean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612775" y="1862158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Como posso estudar Magento?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313" y="1571631"/>
            <a:ext cx="8715375" cy="4572013"/>
          </a:xfrm>
        </p:spPr>
        <p:txBody>
          <a:bodyPr>
            <a:noAutofit/>
          </a:bodyPr>
          <a:lstStyle/>
          <a:p>
            <a:r>
              <a:rPr lang="pt-BR" sz="2200" dirty="0" smtClean="0"/>
              <a:t>Comunidade </a:t>
            </a:r>
            <a:r>
              <a:rPr lang="pt-BR" sz="2200" dirty="0" err="1" smtClean="0"/>
              <a:t>Magento</a:t>
            </a:r>
            <a:r>
              <a:rPr lang="pt-BR" sz="2200" dirty="0" smtClean="0"/>
              <a:t> – comunidademagento.com.</a:t>
            </a:r>
            <a:r>
              <a:rPr lang="pt-BR" sz="2200" dirty="0" err="1" smtClean="0"/>
              <a:t>br</a:t>
            </a:r>
            <a:endParaRPr lang="pt-BR" sz="2200" dirty="0" smtClean="0"/>
          </a:p>
          <a:p>
            <a:r>
              <a:rPr lang="pt-BR" sz="2200" dirty="0" smtClean="0"/>
              <a:t>fórum do Mario Sam – </a:t>
            </a:r>
            <a:r>
              <a:rPr lang="pt-BR" sz="2200" dirty="0" err="1" smtClean="0"/>
              <a:t>magento</a:t>
            </a:r>
            <a:r>
              <a:rPr lang="pt-BR" sz="2200" dirty="0" smtClean="0"/>
              <a:t>.mariosam.com</a:t>
            </a:r>
          </a:p>
          <a:p>
            <a:pPr eaLnBrk="1" hangingPunct="1"/>
            <a:r>
              <a:rPr lang="pt-BR" sz="2200" dirty="0" smtClean="0"/>
              <a:t>listas </a:t>
            </a:r>
            <a:r>
              <a:rPr lang="pt-BR" sz="2200" dirty="0" smtClean="0"/>
              <a:t>de e-mail do Google – ‘magentobr’</a:t>
            </a:r>
          </a:p>
          <a:p>
            <a:pPr eaLnBrk="1" hangingPunct="1"/>
            <a:r>
              <a:rPr lang="pt-BR" sz="2200" dirty="0" smtClean="0"/>
              <a:t>comunidades no Facebook e no Orkut – ‘Magento’</a:t>
            </a:r>
          </a:p>
          <a:p>
            <a:pPr eaLnBrk="1" hangingPunct="1">
              <a:buNone/>
            </a:pPr>
            <a:endParaRPr lang="pt-BR" sz="2200" dirty="0" smtClean="0"/>
          </a:p>
          <a:p>
            <a:pPr eaLnBrk="1" hangingPunct="1"/>
            <a:r>
              <a:rPr lang="pt-BR" sz="2200" dirty="0" smtClean="0"/>
              <a:t>Twitter oficial do Magento - @magento</a:t>
            </a:r>
          </a:p>
          <a:p>
            <a:pPr eaLnBrk="1" hangingPunct="1"/>
            <a:r>
              <a:rPr lang="pt-BR" sz="2200" dirty="0" smtClean="0"/>
              <a:t>comunidade e fóruns do Magento</a:t>
            </a:r>
          </a:p>
          <a:p>
            <a:pPr eaLnBrk="1" hangingPunct="1"/>
            <a:r>
              <a:rPr lang="pt-BR" sz="2200" dirty="0" smtClean="0"/>
              <a:t>canal do Magento no Youtube</a:t>
            </a:r>
          </a:p>
          <a:p>
            <a:pPr eaLnBrk="1" hangingPunct="1">
              <a:buNone/>
            </a:pPr>
            <a:endParaRPr lang="pt-BR" sz="2200" dirty="0" smtClean="0"/>
          </a:p>
          <a:p>
            <a:pPr eaLnBrk="1" hangingPunct="1"/>
            <a:r>
              <a:rPr lang="pt-BR" sz="2200" dirty="0" smtClean="0"/>
              <a:t>livros importados</a:t>
            </a:r>
          </a:p>
          <a:p>
            <a:pPr eaLnBrk="1" hangingPunct="1"/>
            <a:r>
              <a:rPr lang="pt-BR" sz="2200" dirty="0" smtClean="0"/>
              <a:t>livro em português – “Magento – Guia Definitivo” – Novatec</a:t>
            </a:r>
          </a:p>
          <a:p>
            <a:pPr eaLnBrk="1" hangingPunct="1"/>
            <a:r>
              <a:rPr lang="pt-BR" sz="2200" dirty="0" smtClean="0"/>
              <a:t>screencasts e tutoriais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Hora das perguntas!</a:t>
            </a:r>
            <a:endParaRPr lang="pt-BR" dirty="0"/>
          </a:p>
        </p:txBody>
      </p:sp>
      <p:sp>
        <p:nvSpPr>
          <p:cNvPr id="2560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643188"/>
            <a:ext cx="8229600" cy="35004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pt-BR" sz="4400" b="1" dirty="0" smtClean="0"/>
              <a:t>André Gugliotti</a:t>
            </a:r>
          </a:p>
          <a:p>
            <a:pPr algn="ctr" eaLnBrk="1" hangingPunct="1">
              <a:buFont typeface="Wingdings 2" pitchFamily="18" charset="2"/>
              <a:buNone/>
            </a:pPr>
            <a:endParaRPr lang="pt-BR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pt-BR" dirty="0" smtClean="0"/>
              <a:t>andre@gugliotti.com.br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pt-BR" dirty="0" smtClean="0"/>
              <a:t>www.andregugliotti.com.br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pt-BR" dirty="0" smtClean="0"/>
              <a:t>@</a:t>
            </a:r>
            <a:r>
              <a:rPr lang="pt-BR" dirty="0" err="1" smtClean="0"/>
              <a:t>AndreGugliotti</a:t>
            </a:r>
            <a:endParaRPr lang="pt-BR" dirty="0" smtClean="0"/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Entendendo o </a:t>
            </a:r>
            <a:r>
              <a:rPr lang="pt-BR" dirty="0" err="1" smtClean="0"/>
              <a:t>Magento</a:t>
            </a:r>
            <a:endParaRPr lang="pt-BR" dirty="0"/>
          </a:p>
        </p:txBody>
      </p:sp>
      <p:sp>
        <p:nvSpPr>
          <p:cNvPr id="1536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313" y="1643062"/>
            <a:ext cx="8715375" cy="492921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t-BR" dirty="0" smtClean="0"/>
              <a:t>desenvolvido pela Varien – atual Magento Inc., empresa de software americana, baseado na plataforma </a:t>
            </a:r>
            <a:r>
              <a:rPr lang="pt-BR" dirty="0" err="1" smtClean="0"/>
              <a:t>Zend</a:t>
            </a:r>
            <a:endParaRPr lang="pt-BR" dirty="0" smtClean="0"/>
          </a:p>
          <a:p>
            <a:pPr eaLnBrk="1" hangingPunct="1"/>
            <a:r>
              <a:rPr lang="pt-BR" dirty="0" smtClean="0"/>
              <a:t>lançado oficialmente em março de 2008, é o melhor software de comércio eletrônico da atualidade, com mais de 2,5 mi de downloads e 90.000 lojas</a:t>
            </a:r>
          </a:p>
          <a:p>
            <a:pPr eaLnBrk="1" hangingPunct="1"/>
            <a:r>
              <a:rPr lang="pt-BR" dirty="0" smtClean="0"/>
              <a:t>é a solução usada pelo Uolhost para sua plataforma de lojas virtuais e uma das mais presentes nas solicitações de profissionais</a:t>
            </a:r>
          </a:p>
          <a:p>
            <a:pPr eaLnBrk="1" hangingPunct="1"/>
            <a:r>
              <a:rPr lang="pt-BR" dirty="0" smtClean="0"/>
              <a:t>em 2011, o Ebay/PayPal adquiriu toda a companhia, para usar o código como base para o novo Open X </a:t>
            </a:r>
            <a:r>
              <a:rPr lang="pt-BR" dirty="0" err="1" smtClean="0"/>
              <a:t>Commerce</a:t>
            </a:r>
            <a:endParaRPr lang="pt-B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escolher o Magento?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Vantagens do Magento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64399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Alta segmentação na hora de vender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Versões do Magento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044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1766551" y="5715016"/>
            <a:ext cx="2591135" cy="547200"/>
            <a:chOff x="5910445" y="27767"/>
            <a:chExt cx="2591135" cy="547200"/>
          </a:xfrm>
        </p:grpSpPr>
        <p:sp>
          <p:nvSpPr>
            <p:cNvPr id="6" name="Retângulo 5"/>
            <p:cNvSpPr/>
            <p:nvPr/>
          </p:nvSpPr>
          <p:spPr>
            <a:xfrm>
              <a:off x="5910445" y="27767"/>
              <a:ext cx="2591135" cy="547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5910445" y="27767"/>
              <a:ext cx="2591135" cy="547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900" b="1" kern="1200" dirty="0" smtClean="0"/>
                <a:t>Magento Go</a:t>
              </a:r>
              <a:endParaRPr lang="pt-BR" sz="1900" b="1" kern="1200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909823" y="5715016"/>
            <a:ext cx="2591135" cy="547200"/>
            <a:chOff x="5910445" y="27767"/>
            <a:chExt cx="2591135" cy="547200"/>
          </a:xfrm>
        </p:grpSpPr>
        <p:sp>
          <p:nvSpPr>
            <p:cNvPr id="9" name="Retângulo 8"/>
            <p:cNvSpPr/>
            <p:nvPr/>
          </p:nvSpPr>
          <p:spPr>
            <a:xfrm>
              <a:off x="5910445" y="27767"/>
              <a:ext cx="2591135" cy="547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5910445" y="27767"/>
              <a:ext cx="2591135" cy="547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900" b="1" kern="1200" dirty="0" smtClean="0"/>
                <a:t>Magento Mobile</a:t>
              </a:r>
              <a:endParaRPr lang="pt-BR" sz="19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Comparando as versões</a:t>
            </a:r>
            <a:endParaRPr lang="pt-BR" dirty="0"/>
          </a:p>
        </p:txBody>
      </p:sp>
      <p:pic>
        <p:nvPicPr>
          <p:cNvPr id="4" name="Espaço Reservado para Conteúdo 3" descr="magento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8286808" cy="5274971"/>
          </a:xfrm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" y="650083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err="1" smtClean="0"/>
              <a:t>Products</a:t>
            </a:r>
            <a:r>
              <a:rPr lang="pt-BR" sz="1600" dirty="0" smtClean="0"/>
              <a:t> </a:t>
            </a:r>
            <a:r>
              <a:rPr lang="pt-BR" sz="1600" dirty="0" smtClean="0"/>
              <a:t>&gt; </a:t>
            </a:r>
            <a:r>
              <a:rPr lang="pt-BR" sz="1600" dirty="0" err="1" smtClean="0"/>
              <a:t>Editions</a:t>
            </a:r>
            <a:r>
              <a:rPr lang="pt-BR" sz="1600" dirty="0" smtClean="0"/>
              <a:t> </a:t>
            </a:r>
            <a:r>
              <a:rPr lang="pt-BR" sz="1600" dirty="0" smtClean="0"/>
              <a:t>&gt; </a:t>
            </a:r>
            <a:r>
              <a:rPr lang="pt-BR" sz="1600" dirty="0" smtClean="0"/>
              <a:t>Compare ou em www.magentocommerce.com/product/compare</a:t>
            </a:r>
            <a:endParaRPr lang="pt-BR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1154</TotalTime>
  <Words>1713</Words>
  <Application>Microsoft Office PowerPoint</Application>
  <PresentationFormat>Apresentação na tela (4:3)</PresentationFormat>
  <Paragraphs>301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Mediano</vt:lpstr>
      <vt:lpstr>ANDRÉ GUGLIOTTI</vt:lpstr>
      <vt:lpstr>Sobre o palestrante</vt:lpstr>
      <vt:lpstr>O que veremos nessa palestra?</vt:lpstr>
      <vt:lpstr>Entendendo o Magento</vt:lpstr>
      <vt:lpstr>Por que escolher o Magento?</vt:lpstr>
      <vt:lpstr>Vantagens do Magento</vt:lpstr>
      <vt:lpstr>Alta segmentação na hora de vender</vt:lpstr>
      <vt:lpstr>Versões do Magento</vt:lpstr>
      <vt:lpstr>Comparando as versões</vt:lpstr>
      <vt:lpstr>Instalando: requisitos do servidor</vt:lpstr>
      <vt:lpstr>Instalando a Communitty Edition</vt:lpstr>
      <vt:lpstr>Instalando a Communitty Edition</vt:lpstr>
      <vt:lpstr>Arquivos de instalação do Magento</vt:lpstr>
      <vt:lpstr>Configuração do ambiente</vt:lpstr>
      <vt:lpstr>Frontend ou Frente de Loja</vt:lpstr>
      <vt:lpstr>Backend ou Administração</vt:lpstr>
      <vt:lpstr>Múltiplos sites e Múltiplas Lojas</vt:lpstr>
      <vt:lpstr>Tema = template + layout + skin</vt:lpstr>
      <vt:lpstr>Estrutura de um tema Magento</vt:lpstr>
      <vt:lpstr>Estrutura de um tema Magento</vt:lpstr>
      <vt:lpstr>Como montar um tema?</vt:lpstr>
      <vt:lpstr>Vantagens dos temas em Magento</vt:lpstr>
      <vt:lpstr>Tipos de Produtos</vt:lpstr>
      <vt:lpstr>Detalhando os Tipos de Produtos</vt:lpstr>
      <vt:lpstr>Módulos de expansão</vt:lpstr>
      <vt:lpstr>Trabalhando com módulos</vt:lpstr>
      <vt:lpstr>Onde o Magento ainda perde?</vt:lpstr>
      <vt:lpstr>A pergunta ainda é:</vt:lpstr>
      <vt:lpstr>Confirmando com números: Brasil</vt:lpstr>
      <vt:lpstr>Confirmando com números: Global</vt:lpstr>
      <vt:lpstr>Pesquisa DoNanza.com</vt:lpstr>
      <vt:lpstr>Impulsionando a carreira</vt:lpstr>
      <vt:lpstr>Requisitos para um profissional Magento</vt:lpstr>
      <vt:lpstr>Possibilidades de carreira</vt:lpstr>
      <vt:lpstr>Como posso estudar Magento?</vt:lpstr>
      <vt:lpstr>Hora das perguntas!</vt:lpstr>
    </vt:vector>
  </TitlesOfParts>
  <Company>Gpar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Magento para Gerentes</dc:title>
  <dc:creator>Gpar</dc:creator>
  <cp:lastModifiedBy>AA</cp:lastModifiedBy>
  <cp:revision>142</cp:revision>
  <dcterms:created xsi:type="dcterms:W3CDTF">2010-02-08T17:50:51Z</dcterms:created>
  <dcterms:modified xsi:type="dcterms:W3CDTF">2011-07-20T20:42:29Z</dcterms:modified>
</cp:coreProperties>
</file>